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1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254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241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3056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76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408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326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483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01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84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8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8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95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39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519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18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51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C5F33EC-1650-4889-8D89-33D802B0D4EF}" type="datetimeFigureOut">
              <a:rPr lang="ru-RU" smtClean="0"/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07DCF-70A3-43BC-A50D-89717A82E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35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2699" y="927100"/>
            <a:ext cx="8774113" cy="4409081"/>
          </a:xfrm>
        </p:spPr>
        <p:txBody>
          <a:bodyPr/>
          <a:lstStyle/>
          <a:p>
            <a:r>
              <a:rPr lang="ru-RU" dirty="0" err="1"/>
              <a:t>Вікісайти</a:t>
            </a:r>
            <a:r>
              <a:rPr lang="ru-RU" dirty="0"/>
              <a:t>: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конструювання</a:t>
            </a:r>
            <a:r>
              <a:rPr lang="ru-RU" dirty="0"/>
              <a:t> та </a:t>
            </a:r>
            <a:r>
              <a:rPr lang="ru-RU" dirty="0" err="1"/>
              <a:t>приклади</a:t>
            </a:r>
            <a:r>
              <a:rPr lang="ru-RU" dirty="0"/>
              <a:t> </a:t>
            </a:r>
            <a:r>
              <a:rPr lang="ru-RU" dirty="0" err="1"/>
              <a:t>застосувань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597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0400" y="609600"/>
            <a:ext cx="970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err="1"/>
              <a:t>Вікі-проекти</a:t>
            </a:r>
            <a:r>
              <a:rPr lang="ru-RU" sz="4400" dirty="0"/>
              <a:t> в </a:t>
            </a:r>
            <a:r>
              <a:rPr lang="ru-RU" sz="4400" dirty="0" err="1"/>
              <a:t>інтернеті</a:t>
            </a:r>
            <a:r>
              <a:rPr lang="ru-RU" sz="4400" dirty="0"/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2800" y="2032000"/>
            <a:ext cx="5511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"</a:t>
            </a:r>
            <a:r>
              <a:rPr lang="ru-RU" dirty="0" err="1"/>
              <a:t>Вікія</a:t>
            </a:r>
            <a:r>
              <a:rPr lang="ru-RU" dirty="0"/>
              <a:t>" - </a:t>
            </a:r>
            <a:r>
              <a:rPr lang="ru-RU" dirty="0" err="1"/>
              <a:t>сервіс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сайтів</a:t>
            </a:r>
            <a:r>
              <a:rPr lang="ru-RU" dirty="0"/>
              <a:t>. </a:t>
            </a:r>
            <a:r>
              <a:rPr lang="ru-RU" dirty="0" err="1"/>
              <a:t>Зареєструвавшися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вікісайт</a:t>
            </a:r>
            <a:r>
              <a:rPr lang="ru-RU" dirty="0"/>
              <a:t>, </a:t>
            </a:r>
            <a:r>
              <a:rPr lang="ru-RU" dirty="0" err="1"/>
              <a:t>спільноту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проект з будь-</a:t>
            </a:r>
            <a:r>
              <a:rPr lang="ru-RU" dirty="0" err="1"/>
              <a:t>якої</a:t>
            </a:r>
            <a:r>
              <a:rPr lang="ru-RU" dirty="0"/>
              <a:t> теми. </a:t>
            </a:r>
            <a:r>
              <a:rPr lang="ru-RU" dirty="0" err="1"/>
              <a:t>Примітно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можете </a:t>
            </a:r>
            <a:r>
              <a:rPr lang="ru-RU" dirty="0" err="1"/>
              <a:t>обмежувати</a:t>
            </a:r>
            <a:r>
              <a:rPr lang="ru-RU" dirty="0"/>
              <a:t> </a:t>
            </a:r>
            <a:r>
              <a:rPr lang="ru-RU" dirty="0" err="1"/>
              <a:t>редагування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сайту.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101" y="3060700"/>
            <a:ext cx="3236661" cy="262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138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5130" y="652388"/>
            <a:ext cx="9404723" cy="1400530"/>
          </a:xfrm>
        </p:spPr>
        <p:txBody>
          <a:bodyPr/>
          <a:lstStyle/>
          <a:p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en-US" dirty="0"/>
              <a:t>wiki-</a:t>
            </a:r>
            <a:r>
              <a:rPr lang="ru-RU" dirty="0" err="1"/>
              <a:t>проектів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130" y="1539719"/>
            <a:ext cx="8946541" cy="2557182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en-US" dirty="0"/>
              <a:t>wiki-</a:t>
            </a:r>
            <a:r>
              <a:rPr lang="ru-RU" dirty="0" err="1"/>
              <a:t>проекти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в </a:t>
            </a:r>
            <a:r>
              <a:rPr lang="ru-RU" dirty="0" err="1"/>
              <a:t>навчально-виховному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.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 :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єдину</a:t>
            </a:r>
            <a:r>
              <a:rPr lang="ru-RU" dirty="0"/>
              <a:t> платформу для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енциклопедичних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з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; </a:t>
            </a:r>
            <a:r>
              <a:rPr lang="ru-RU" dirty="0" err="1"/>
              <a:t>активізувати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та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освітніх</a:t>
            </a:r>
            <a:r>
              <a:rPr lang="ru-RU" dirty="0"/>
              <a:t> веб-</a:t>
            </a:r>
            <a:r>
              <a:rPr lang="ru-RU" dirty="0" err="1"/>
              <a:t>ресурсів</a:t>
            </a:r>
            <a:r>
              <a:rPr lang="ru-RU" dirty="0"/>
              <a:t>; </a:t>
            </a:r>
            <a:r>
              <a:rPr lang="ru-RU" dirty="0" err="1"/>
              <a:t>організовувати</a:t>
            </a:r>
            <a:r>
              <a:rPr lang="ru-RU" dirty="0"/>
              <a:t> </a:t>
            </a:r>
            <a:r>
              <a:rPr lang="ru-RU" dirty="0" err="1"/>
              <a:t>індивідуальну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групову</a:t>
            </a:r>
            <a:r>
              <a:rPr lang="ru-RU" dirty="0"/>
              <a:t> роботу; </a:t>
            </a:r>
            <a:r>
              <a:rPr lang="ru-RU" dirty="0" err="1"/>
              <a:t>глибше</a:t>
            </a:r>
            <a:r>
              <a:rPr lang="ru-RU" dirty="0"/>
              <a:t> </a:t>
            </a:r>
            <a:r>
              <a:rPr lang="ru-RU" dirty="0" err="1"/>
              <a:t>вивчити</a:t>
            </a:r>
            <a:r>
              <a:rPr lang="ru-RU" dirty="0"/>
              <a:t> </a:t>
            </a:r>
            <a:r>
              <a:rPr lang="ru-RU" dirty="0" err="1"/>
              <a:t>потрібну</a:t>
            </a:r>
            <a:r>
              <a:rPr lang="ru-RU" dirty="0"/>
              <a:t> </a:t>
            </a:r>
            <a:r>
              <a:rPr lang="ru-RU" dirty="0" err="1"/>
              <a:t>галузь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; </a:t>
            </a:r>
            <a:r>
              <a:rPr lang="ru-RU" dirty="0" err="1"/>
              <a:t>скоротити</a:t>
            </a:r>
            <a:r>
              <a:rPr lang="ru-RU" dirty="0"/>
              <a:t> час </a:t>
            </a:r>
            <a:r>
              <a:rPr lang="ru-RU" dirty="0" err="1"/>
              <a:t>навчання</a:t>
            </a:r>
            <a:r>
              <a:rPr lang="ru-RU" dirty="0"/>
              <a:t> і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;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375" y="4096901"/>
            <a:ext cx="3972150" cy="2252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512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696912" y="452719"/>
            <a:ext cx="8946541" cy="15792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Технології</a:t>
            </a:r>
            <a:r>
              <a:rPr lang="ru-RU" sz="2400" dirty="0"/>
              <a:t> </a:t>
            </a:r>
            <a:r>
              <a:rPr lang="en-US" sz="2400" dirty="0"/>
              <a:t>wiki </a:t>
            </a:r>
            <a:r>
              <a:rPr lang="ru-RU" sz="2400" dirty="0" err="1"/>
              <a:t>дуже</a:t>
            </a:r>
            <a:r>
              <a:rPr lang="ru-RU" sz="2400" dirty="0"/>
              <a:t> </a:t>
            </a:r>
            <a:r>
              <a:rPr lang="ru-RU" sz="2400" dirty="0" err="1"/>
              <a:t>зручні</a:t>
            </a:r>
            <a:r>
              <a:rPr lang="ru-RU" sz="2400" dirty="0"/>
              <a:t> для </a:t>
            </a:r>
            <a:r>
              <a:rPr lang="ru-RU" sz="2400" dirty="0" err="1"/>
              <a:t>студентів</a:t>
            </a:r>
            <a:r>
              <a:rPr lang="ru-RU" sz="2400" dirty="0"/>
              <a:t> і </a:t>
            </a:r>
            <a:r>
              <a:rPr lang="ru-RU" sz="2400" dirty="0" err="1"/>
              <a:t>викладачів</a:t>
            </a:r>
            <a:r>
              <a:rPr lang="ru-RU" sz="2400" dirty="0"/>
              <a:t> </a:t>
            </a:r>
            <a:r>
              <a:rPr lang="ru-RU" sz="2400" dirty="0" err="1"/>
              <a:t>ще</a:t>
            </a:r>
            <a:r>
              <a:rPr lang="ru-RU" sz="2400" dirty="0"/>
              <a:t> й тому </a:t>
            </a:r>
            <a:r>
              <a:rPr lang="ru-RU" sz="2400" dirty="0" err="1"/>
              <a:t>що</a:t>
            </a:r>
            <a:r>
              <a:rPr lang="ru-RU" sz="2400" dirty="0"/>
              <a:t>, </a:t>
            </a:r>
            <a:r>
              <a:rPr lang="ru-RU" sz="2400" dirty="0" err="1"/>
              <a:t>вивчивши</a:t>
            </a:r>
            <a:r>
              <a:rPr lang="ru-RU" sz="2400" dirty="0"/>
              <a:t> </a:t>
            </a:r>
            <a:r>
              <a:rPr lang="ru-RU" sz="2400" dirty="0" err="1"/>
              <a:t>нескладну</a:t>
            </a:r>
            <a:r>
              <a:rPr lang="ru-RU" sz="2400" dirty="0"/>
              <a:t> </a:t>
            </a:r>
            <a:r>
              <a:rPr lang="ru-RU" sz="2400" dirty="0" err="1"/>
              <a:t>мову</a:t>
            </a:r>
            <a:r>
              <a:rPr lang="ru-RU" sz="2400" dirty="0"/>
              <a:t> </a:t>
            </a:r>
            <a:r>
              <a:rPr lang="ru-RU" sz="2400" dirty="0" err="1"/>
              <a:t>вікі</a:t>
            </a:r>
            <a:r>
              <a:rPr lang="ru-RU" sz="2400" dirty="0"/>
              <a:t>- </a:t>
            </a:r>
            <a:r>
              <a:rPr lang="ru-RU" sz="2400" dirty="0" err="1"/>
              <a:t>розмітки</a:t>
            </a:r>
            <a:r>
              <a:rPr lang="ru-RU" sz="2400" dirty="0"/>
              <a:t>, </a:t>
            </a:r>
            <a:r>
              <a:rPr lang="ru-RU" sz="2400" dirty="0" err="1"/>
              <a:t>викладачі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: </a:t>
            </a:r>
            <a:r>
              <a:rPr lang="ru-RU" sz="2400" dirty="0" err="1"/>
              <a:t>розміщувати</a:t>
            </a:r>
            <a:r>
              <a:rPr lang="ru-RU" sz="2400" dirty="0"/>
              <a:t> у </a:t>
            </a:r>
            <a:r>
              <a:rPr lang="ru-RU" sz="2400" dirty="0" err="1"/>
              <a:t>відкритому</a:t>
            </a:r>
            <a:r>
              <a:rPr lang="ru-RU" sz="2400" dirty="0"/>
              <a:t> </a:t>
            </a:r>
            <a:r>
              <a:rPr lang="ru-RU" sz="2400" dirty="0" err="1"/>
              <a:t>доступі</a:t>
            </a:r>
            <a:r>
              <a:rPr lang="ru-RU" sz="2400" dirty="0"/>
              <a:t> </a:t>
            </a:r>
            <a:r>
              <a:rPr lang="ru-RU" sz="2400" dirty="0" err="1"/>
              <a:t>навчальні</a:t>
            </a:r>
            <a:r>
              <a:rPr lang="ru-RU" sz="2400" dirty="0"/>
              <a:t> </a:t>
            </a:r>
            <a:r>
              <a:rPr lang="ru-RU" sz="2400" dirty="0" err="1"/>
              <a:t>матеріали</a:t>
            </a:r>
            <a:r>
              <a:rPr lang="ru-RU" sz="2400" dirty="0"/>
              <a:t>; </a:t>
            </a:r>
            <a:r>
              <a:rPr lang="ru-RU" sz="2400" dirty="0" err="1"/>
              <a:t>організовувати</a:t>
            </a:r>
            <a:r>
              <a:rPr lang="ru-RU" sz="2400" dirty="0"/>
              <a:t> </a:t>
            </a:r>
            <a:r>
              <a:rPr lang="ru-RU" sz="2400" dirty="0" err="1"/>
              <a:t>обговорення</a:t>
            </a:r>
            <a:r>
              <a:rPr lang="ru-RU" sz="2400" dirty="0"/>
              <a:t> з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питань</a:t>
            </a:r>
            <a:r>
              <a:rPr lang="ru-RU" sz="2400" dirty="0"/>
              <a:t>; </a:t>
            </a:r>
            <a:r>
              <a:rPr lang="ru-RU" sz="2400" dirty="0" err="1"/>
              <a:t>залучати</a:t>
            </a:r>
            <a:r>
              <a:rPr lang="ru-RU" sz="2400" dirty="0"/>
              <a:t> </a:t>
            </a:r>
            <a:r>
              <a:rPr lang="ru-RU" sz="2400" dirty="0" err="1"/>
              <a:t>учнів</a:t>
            </a:r>
            <a:r>
              <a:rPr lang="ru-RU" sz="2400" dirty="0"/>
              <a:t> до </a:t>
            </a:r>
            <a:r>
              <a:rPr lang="ru-RU" sz="2400" dirty="0" err="1"/>
              <a:t>самостійної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 з </a:t>
            </a:r>
            <a:r>
              <a:rPr lang="ru-RU" sz="2400" dirty="0" err="1"/>
              <a:t>розробки</a:t>
            </a:r>
            <a:r>
              <a:rPr lang="ru-RU" sz="2400" dirty="0"/>
              <a:t> </a:t>
            </a:r>
            <a:r>
              <a:rPr lang="ru-RU" sz="2400" dirty="0" err="1"/>
              <a:t>інтернет</a:t>
            </a:r>
            <a:r>
              <a:rPr lang="ru-RU" sz="2400" dirty="0"/>
              <a:t> –</a:t>
            </a:r>
            <a:r>
              <a:rPr lang="ru-RU" sz="2400" dirty="0" err="1"/>
              <a:t>ресурсів</a:t>
            </a:r>
            <a:r>
              <a:rPr lang="ru-RU" sz="2400" dirty="0"/>
              <a:t>.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74" y="3402215"/>
            <a:ext cx="5026025" cy="233024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940" y="3268243"/>
            <a:ext cx="2867025" cy="246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45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5130" y="652388"/>
            <a:ext cx="9404723" cy="1400530"/>
          </a:xfrm>
        </p:spPr>
        <p:txBody>
          <a:bodyPr/>
          <a:lstStyle/>
          <a:p>
            <a:r>
              <a:rPr lang="ru-RU" dirty="0" err="1"/>
              <a:t>Україномовні</a:t>
            </a:r>
            <a:r>
              <a:rPr lang="ru-RU" dirty="0"/>
              <a:t> </a:t>
            </a:r>
            <a:r>
              <a:rPr lang="en-US" dirty="0"/>
              <a:t>wiki-</a:t>
            </a:r>
            <a:r>
              <a:rPr lang="ru-RU" dirty="0" err="1"/>
              <a:t>проекти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6412" y="1646519"/>
            <a:ext cx="8946541" cy="3814482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Вікіпедії</a:t>
            </a:r>
            <a:r>
              <a:rPr lang="ru-RU" dirty="0"/>
              <a:t> </a:t>
            </a:r>
            <a:r>
              <a:rPr lang="ru-RU" dirty="0" err="1"/>
              <a:t>функціонують</a:t>
            </a:r>
            <a:r>
              <a:rPr lang="ru-RU" dirty="0"/>
              <a:t> й ряд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цікавих</a:t>
            </a:r>
            <a:r>
              <a:rPr lang="ru-RU" dirty="0"/>
              <a:t> </a:t>
            </a:r>
            <a:r>
              <a:rPr lang="ru-RU" dirty="0" err="1"/>
              <a:t>україномовних</a:t>
            </a:r>
            <a:r>
              <a:rPr lang="ru-RU" dirty="0"/>
              <a:t> </a:t>
            </a:r>
            <a:r>
              <a:rPr lang="en-US" dirty="0"/>
              <a:t>wiki-</a:t>
            </a:r>
            <a:r>
              <a:rPr lang="ru-RU" dirty="0" err="1"/>
              <a:t>проектів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і </a:t>
            </a:r>
            <a:r>
              <a:rPr lang="ru-RU" dirty="0" err="1"/>
              <a:t>наповнювати</a:t>
            </a:r>
            <a:r>
              <a:rPr lang="ru-RU" dirty="0"/>
              <a:t>: </a:t>
            </a:r>
            <a:r>
              <a:rPr lang="ru-RU" dirty="0" err="1"/>
              <a:t>Вікіпідручник</a:t>
            </a:r>
            <a:r>
              <a:rPr lang="ru-RU" dirty="0"/>
              <a:t> 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вільне</a:t>
            </a:r>
            <a:r>
              <a:rPr lang="ru-RU" dirty="0"/>
              <a:t> </a:t>
            </a:r>
            <a:r>
              <a:rPr lang="ru-RU" dirty="0" err="1"/>
              <a:t>Інтернет-зібрання</a:t>
            </a:r>
            <a:r>
              <a:rPr lang="ru-RU" dirty="0"/>
              <a:t>, де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відвідувач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внести </a:t>
            </a:r>
            <a:r>
              <a:rPr lang="ru-RU" dirty="0" err="1"/>
              <a:t>свій</a:t>
            </a:r>
            <a:r>
              <a:rPr lang="ru-RU" dirty="0"/>
              <a:t> вклад в </a:t>
            </a:r>
            <a:r>
              <a:rPr lang="ru-RU" dirty="0" err="1"/>
              <a:t>написання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: </a:t>
            </a:r>
            <a:r>
              <a:rPr lang="ru-RU" dirty="0" err="1"/>
              <a:t>підручників</a:t>
            </a:r>
            <a:r>
              <a:rPr lang="ru-RU" dirty="0"/>
              <a:t>, </a:t>
            </a:r>
            <a:r>
              <a:rPr lang="ru-RU" dirty="0" err="1"/>
              <a:t>посібників</a:t>
            </a:r>
            <a:r>
              <a:rPr lang="ru-RU" dirty="0"/>
              <a:t>,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писати</a:t>
            </a:r>
            <a:r>
              <a:rPr lang="ru-RU" dirty="0"/>
              <a:t> </a:t>
            </a:r>
            <a:r>
              <a:rPr lang="ru-RU" dirty="0" err="1"/>
              <a:t>творчі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, </a:t>
            </a:r>
            <a:r>
              <a:rPr lang="ru-RU" dirty="0" err="1"/>
              <a:t>безкоштовно</a:t>
            </a:r>
            <a:r>
              <a:rPr lang="ru-RU" dirty="0"/>
              <a:t> </a:t>
            </a:r>
            <a:r>
              <a:rPr lang="ru-RU" dirty="0" err="1"/>
              <a:t>читати</a:t>
            </a:r>
            <a:r>
              <a:rPr lang="ru-RU" dirty="0"/>
              <a:t>, </a:t>
            </a:r>
            <a:r>
              <a:rPr lang="ru-RU" dirty="0" err="1"/>
              <a:t>копіювати</a:t>
            </a:r>
            <a:r>
              <a:rPr lang="ru-RU" dirty="0"/>
              <a:t>, </a:t>
            </a:r>
            <a:r>
              <a:rPr lang="ru-RU" dirty="0" err="1"/>
              <a:t>видавати</a:t>
            </a:r>
            <a:r>
              <a:rPr lang="ru-RU" dirty="0"/>
              <a:t> та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в </a:t>
            </a:r>
            <a:r>
              <a:rPr lang="ru-RU" dirty="0" err="1"/>
              <a:t>традиційному</a:t>
            </a:r>
            <a:r>
              <a:rPr lang="ru-RU" dirty="0"/>
              <a:t> </a:t>
            </a:r>
            <a:r>
              <a:rPr lang="ru-RU" dirty="0" err="1"/>
              <a:t>навчанні</a:t>
            </a:r>
            <a:r>
              <a:rPr lang="ru-RU" dirty="0"/>
              <a:t>, </a:t>
            </a:r>
            <a:r>
              <a:rPr lang="ru-RU" dirty="0" err="1"/>
              <a:t>акредитованих</a:t>
            </a:r>
            <a:r>
              <a:rPr lang="ru-RU" dirty="0"/>
              <a:t> закладах, для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вдома</a:t>
            </a:r>
            <a:r>
              <a:rPr lang="ru-RU" dirty="0"/>
              <a:t>, як </a:t>
            </a:r>
            <a:r>
              <a:rPr lang="ru-RU" dirty="0" err="1"/>
              <a:t>частина</a:t>
            </a:r>
            <a:r>
              <a:rPr lang="ru-RU" dirty="0"/>
              <a:t> курсу </a:t>
            </a:r>
            <a:r>
              <a:rPr lang="ru-RU" dirty="0" err="1"/>
              <a:t>Віківерситет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самонавчання</a:t>
            </a:r>
            <a:r>
              <a:rPr lang="ru-RU" dirty="0"/>
              <a:t>. Як правило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навчальні</a:t>
            </a:r>
            <a:r>
              <a:rPr lang="ru-RU" dirty="0"/>
              <a:t> книги </a:t>
            </a:r>
            <a:r>
              <a:rPr lang="ru-RU" dirty="0" err="1"/>
              <a:t>підходять</a:t>
            </a:r>
            <a:r>
              <a:rPr lang="ru-RU" dirty="0"/>
              <a:t> для </a:t>
            </a:r>
            <a:r>
              <a:rPr lang="ru-RU" dirty="0" err="1"/>
              <a:t>включення</a:t>
            </a:r>
            <a:r>
              <a:rPr lang="ru-RU" dirty="0"/>
              <a:t> в </a:t>
            </a:r>
            <a:r>
              <a:rPr lang="ru-RU" dirty="0" err="1"/>
              <a:t>Вікіпідручник</a:t>
            </a:r>
            <a:r>
              <a:rPr lang="ru-RU" dirty="0"/>
              <a:t>.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книг, </a:t>
            </a:r>
            <a:r>
              <a:rPr lang="ru-RU" dirty="0" err="1"/>
              <a:t>наприклад</a:t>
            </a:r>
            <a:r>
              <a:rPr lang="ru-RU" dirty="0"/>
              <a:t> таких як </a:t>
            </a:r>
            <a:r>
              <a:rPr lang="ru-RU" dirty="0" err="1"/>
              <a:t>белетристика</a:t>
            </a:r>
            <a:r>
              <a:rPr lang="ru-RU" dirty="0"/>
              <a:t>,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видані</a:t>
            </a:r>
            <a:r>
              <a:rPr lang="ru-RU" dirty="0"/>
              <a:t> </a:t>
            </a:r>
            <a:r>
              <a:rPr lang="ru-RU" dirty="0" err="1"/>
              <a:t>тексти</a:t>
            </a:r>
            <a:r>
              <a:rPr lang="ru-RU" dirty="0"/>
              <a:t>,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, не </a:t>
            </a:r>
            <a:r>
              <a:rPr lang="ru-RU" dirty="0" err="1"/>
              <a:t>призначені</a:t>
            </a:r>
            <a:r>
              <a:rPr lang="ru-RU" dirty="0"/>
              <a:t> для </a:t>
            </a:r>
            <a:r>
              <a:rPr lang="ru-RU" dirty="0" err="1"/>
              <a:t>включення</a:t>
            </a:r>
            <a:r>
              <a:rPr lang="ru-RU" dirty="0"/>
              <a:t> в </a:t>
            </a:r>
            <a:r>
              <a:rPr lang="ru-RU" dirty="0" err="1"/>
              <a:t>Вікіпідручник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не є </a:t>
            </a:r>
            <a:r>
              <a:rPr lang="ru-RU" dirty="0" err="1"/>
              <a:t>навчальними</a:t>
            </a:r>
            <a:r>
              <a:rPr lang="ru-RU" dirty="0"/>
              <a:t>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821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Вікісловник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1152983"/>
            <a:ext cx="8946541" cy="2620682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Вікісловник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багатомовний</a:t>
            </a:r>
            <a:r>
              <a:rPr lang="ru-RU" dirty="0"/>
              <a:t> словник </a:t>
            </a:r>
            <a:r>
              <a:rPr lang="ru-RU" dirty="0" err="1"/>
              <a:t>довільного</a:t>
            </a:r>
            <a:r>
              <a:rPr lang="ru-RU" dirty="0"/>
              <a:t> </a:t>
            </a:r>
            <a:r>
              <a:rPr lang="ru-RU" dirty="0" err="1"/>
              <a:t>наповнення</a:t>
            </a:r>
            <a:r>
              <a:rPr lang="ru-RU" dirty="0"/>
              <a:t>, </a:t>
            </a:r>
            <a:r>
              <a:rPr lang="ru-RU" dirty="0" err="1"/>
              <a:t>україномовний</a:t>
            </a:r>
            <a:r>
              <a:rPr lang="ru-RU" dirty="0"/>
              <a:t> </a:t>
            </a:r>
            <a:r>
              <a:rPr lang="ru-RU" dirty="0" err="1"/>
              <a:t>розділ</a:t>
            </a:r>
            <a:r>
              <a:rPr lang="ru-RU" dirty="0"/>
              <a:t> проекту </a:t>
            </a:r>
            <a:r>
              <a:rPr lang="en-US" dirty="0"/>
              <a:t>Wiktionary. </a:t>
            </a:r>
            <a:r>
              <a:rPr lang="ru-RU" dirty="0" err="1"/>
              <a:t>Він</a:t>
            </a:r>
            <a:r>
              <a:rPr lang="ru-RU" dirty="0"/>
              <a:t> є </a:t>
            </a:r>
            <a:r>
              <a:rPr lang="ru-RU" dirty="0" err="1"/>
              <a:t>спробою</a:t>
            </a:r>
            <a:r>
              <a:rPr lang="ru-RU" dirty="0"/>
              <a:t> </a:t>
            </a:r>
            <a:r>
              <a:rPr lang="ru-RU" dirty="0" err="1"/>
              <a:t>об'єднати</a:t>
            </a:r>
            <a:r>
              <a:rPr lang="ru-RU" dirty="0"/>
              <a:t> в одному </a:t>
            </a:r>
            <a:r>
              <a:rPr lang="ru-RU" dirty="0" err="1"/>
              <a:t>продукті</a:t>
            </a:r>
            <a:r>
              <a:rPr lang="ru-RU" dirty="0"/>
              <a:t> </a:t>
            </a:r>
            <a:r>
              <a:rPr lang="ru-RU" dirty="0" err="1"/>
              <a:t>граматичний</a:t>
            </a:r>
            <a:r>
              <a:rPr lang="ru-RU" dirty="0"/>
              <a:t>, </a:t>
            </a:r>
            <a:r>
              <a:rPr lang="ru-RU" dirty="0" err="1"/>
              <a:t>тлумачний</a:t>
            </a:r>
            <a:r>
              <a:rPr lang="ru-RU" dirty="0"/>
              <a:t>, </a:t>
            </a:r>
            <a:r>
              <a:rPr lang="ru-RU" dirty="0" err="1"/>
              <a:t>етимологічний</a:t>
            </a:r>
            <a:r>
              <a:rPr lang="ru-RU" dirty="0"/>
              <a:t> і </a:t>
            </a:r>
            <a:r>
              <a:rPr lang="ru-RU" dirty="0" err="1"/>
              <a:t>багатомовний</a:t>
            </a:r>
            <a:r>
              <a:rPr lang="ru-RU" dirty="0"/>
              <a:t> словники, а </a:t>
            </a:r>
            <a:r>
              <a:rPr lang="ru-RU" dirty="0" err="1"/>
              <a:t>також</a:t>
            </a:r>
            <a:r>
              <a:rPr lang="ru-RU" dirty="0"/>
              <a:t> тезаурус. </a:t>
            </a:r>
            <a:r>
              <a:rPr lang="ru-RU" dirty="0" err="1"/>
              <a:t>Наразі</a:t>
            </a:r>
            <a:r>
              <a:rPr lang="ru-RU" dirty="0"/>
              <a:t> </a:t>
            </a:r>
            <a:r>
              <a:rPr lang="ru-RU" dirty="0" err="1"/>
              <a:t>Вікісловник</a:t>
            </a:r>
            <a:r>
              <a:rPr lang="ru-RU" dirty="0"/>
              <a:t> </a:t>
            </a:r>
            <a:r>
              <a:rPr lang="ru-RU" dirty="0" err="1"/>
              <a:t>налічує</a:t>
            </a:r>
            <a:r>
              <a:rPr lang="ru-RU" dirty="0"/>
              <a:t> 34 871 статей. Будь-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число, написавши </a:t>
            </a:r>
            <a:r>
              <a:rPr lang="ru-RU" dirty="0" err="1"/>
              <a:t>нову</a:t>
            </a:r>
            <a:r>
              <a:rPr lang="ru-RU" dirty="0"/>
              <a:t> </a:t>
            </a:r>
            <a:r>
              <a:rPr lang="ru-RU" dirty="0" err="1"/>
              <a:t>статтю</a:t>
            </a:r>
            <a:r>
              <a:rPr lang="ru-RU" dirty="0"/>
              <a:t>, а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поліпшити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словника, </a:t>
            </a:r>
            <a:r>
              <a:rPr lang="ru-RU" dirty="0" err="1"/>
              <a:t>доповнюючи</a:t>
            </a:r>
            <a:r>
              <a:rPr lang="ru-RU" dirty="0"/>
              <a:t> й </a:t>
            </a:r>
            <a:r>
              <a:rPr lang="ru-RU" dirty="0" err="1"/>
              <a:t>виправляючи</a:t>
            </a:r>
            <a:r>
              <a:rPr lang="ru-RU" dirty="0"/>
              <a:t>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словнику </a:t>
            </a:r>
            <a:r>
              <a:rPr lang="ru-RU" dirty="0" err="1"/>
              <a:t>пишуть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українською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46111" y="3773665"/>
            <a:ext cx="102743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/>
              <a:t>Вікісловник</a:t>
            </a:r>
            <a:r>
              <a:rPr lang="ru-RU" sz="2000" dirty="0"/>
              <a:t> </a:t>
            </a:r>
            <a:r>
              <a:rPr lang="ru-RU" sz="2000" dirty="0" err="1"/>
              <a:t>надає</a:t>
            </a:r>
            <a:r>
              <a:rPr lang="ru-RU" sz="2000" dirty="0"/>
              <a:t> </a:t>
            </a:r>
            <a:r>
              <a:rPr lang="ru-RU" sz="2000" dirty="0" err="1"/>
              <a:t>унікальну</a:t>
            </a:r>
            <a:r>
              <a:rPr lang="ru-RU" sz="2000" dirty="0"/>
              <a:t> </a:t>
            </a:r>
            <a:r>
              <a:rPr lang="ru-RU" sz="2000" dirty="0" err="1"/>
              <a:t>інформацію</a:t>
            </a:r>
            <a:r>
              <a:rPr lang="ru-RU" sz="2000" dirty="0"/>
              <a:t>, </a:t>
            </a:r>
            <a:r>
              <a:rPr lang="ru-RU" sz="2000" dirty="0" err="1"/>
              <a:t>відсутню</a:t>
            </a:r>
            <a:r>
              <a:rPr lang="ru-RU" sz="2000" dirty="0"/>
              <a:t> в </a:t>
            </a:r>
            <a:r>
              <a:rPr lang="ru-RU" sz="2000" dirty="0" err="1"/>
              <a:t>Вікіпедії</a:t>
            </a:r>
            <a:r>
              <a:rPr lang="ru-RU" sz="2000" dirty="0"/>
              <a:t>: </a:t>
            </a:r>
            <a:r>
              <a:rPr lang="ru-RU" sz="2000" dirty="0" err="1"/>
              <a:t>словосполучення</a:t>
            </a:r>
            <a:r>
              <a:rPr lang="ru-RU" sz="2000" dirty="0"/>
              <a:t>, </a:t>
            </a:r>
            <a:r>
              <a:rPr lang="ru-RU" sz="2000" dirty="0" err="1"/>
              <a:t>приказки</a:t>
            </a:r>
            <a:r>
              <a:rPr lang="ru-RU" sz="2000" dirty="0"/>
              <a:t>, </a:t>
            </a:r>
            <a:r>
              <a:rPr lang="ru-RU" sz="2000" dirty="0" err="1"/>
              <a:t>абревіатури</a:t>
            </a:r>
            <a:r>
              <a:rPr lang="ru-RU" sz="2000" dirty="0"/>
              <a:t>, </a:t>
            </a:r>
            <a:r>
              <a:rPr lang="ru-RU" sz="2000" dirty="0" err="1"/>
              <a:t>акроніми</a:t>
            </a:r>
            <a:r>
              <a:rPr lang="ru-RU" sz="2000" dirty="0"/>
              <a:t>, </a:t>
            </a:r>
            <a:r>
              <a:rPr lang="ru-RU" sz="2000" dirty="0" err="1"/>
              <a:t>опис</a:t>
            </a:r>
            <a:r>
              <a:rPr lang="ru-RU" sz="2000" dirty="0"/>
              <a:t> </a:t>
            </a:r>
            <a:r>
              <a:rPr lang="ru-RU" sz="2000" dirty="0" err="1"/>
              <a:t>помилок</a:t>
            </a:r>
            <a:r>
              <a:rPr lang="ru-RU" sz="2000" dirty="0"/>
              <a:t> </a:t>
            </a:r>
            <a:r>
              <a:rPr lang="ru-RU" sz="2000" dirty="0" err="1"/>
              <a:t>правопису</a:t>
            </a:r>
            <a:r>
              <a:rPr lang="ru-RU" sz="2000" dirty="0"/>
              <a:t>, </a:t>
            </a:r>
            <a:r>
              <a:rPr lang="ru-RU" sz="2000" dirty="0" err="1"/>
              <a:t>спрощені</a:t>
            </a:r>
            <a:r>
              <a:rPr lang="ru-RU" sz="2000" dirty="0"/>
              <a:t> / </a:t>
            </a:r>
            <a:r>
              <a:rPr lang="ru-RU" sz="2000" dirty="0" err="1"/>
              <a:t>спотворені</a:t>
            </a:r>
            <a:r>
              <a:rPr lang="ru-RU" sz="2000" dirty="0"/>
              <a:t> </a:t>
            </a:r>
            <a:r>
              <a:rPr lang="ru-RU" sz="2000" dirty="0" err="1"/>
              <a:t>варіанти</a:t>
            </a:r>
            <a:r>
              <a:rPr lang="ru-RU" sz="2000" dirty="0"/>
              <a:t> </a:t>
            </a:r>
            <a:r>
              <a:rPr lang="ru-RU" sz="2000" dirty="0" err="1"/>
              <a:t>написання</a:t>
            </a:r>
            <a:r>
              <a:rPr lang="ru-RU" sz="2000" dirty="0"/>
              <a:t> / </a:t>
            </a:r>
            <a:r>
              <a:rPr lang="ru-RU" sz="2000" dirty="0" err="1"/>
              <a:t>проголошення</a:t>
            </a:r>
            <a:r>
              <a:rPr lang="ru-RU" sz="2000" dirty="0"/>
              <a:t> </a:t>
            </a:r>
            <a:r>
              <a:rPr lang="ru-RU" sz="2000" dirty="0" err="1"/>
              <a:t>слів</a:t>
            </a:r>
            <a:r>
              <a:rPr lang="ru-RU" sz="2000" dirty="0"/>
              <a:t>, </a:t>
            </a:r>
            <a:r>
              <a:rPr lang="ru-RU" sz="2000" dirty="0" err="1"/>
              <a:t>спірні</a:t>
            </a:r>
            <a:r>
              <a:rPr lang="ru-RU" sz="2000" dirty="0"/>
              <a:t> </a:t>
            </a:r>
            <a:r>
              <a:rPr lang="ru-RU" sz="2000" dirty="0" err="1"/>
              <a:t>випадки</a:t>
            </a:r>
            <a:r>
              <a:rPr lang="ru-RU" sz="2000" dirty="0"/>
              <a:t> </a:t>
            </a:r>
            <a:r>
              <a:rPr lang="ru-RU" sz="2000" dirty="0" err="1"/>
              <a:t>вживання</a:t>
            </a:r>
            <a:r>
              <a:rPr lang="ru-RU" sz="2000" dirty="0"/>
              <a:t>, </a:t>
            </a:r>
            <a:r>
              <a:rPr lang="ru-RU" sz="2000" dirty="0" err="1"/>
              <a:t>протологізми</a:t>
            </a:r>
            <a:r>
              <a:rPr lang="ru-RU" sz="2000" dirty="0"/>
              <a:t>, </a:t>
            </a:r>
            <a:r>
              <a:rPr lang="ru-RU" sz="2000" dirty="0" err="1"/>
              <a:t>різні</a:t>
            </a:r>
            <a:r>
              <a:rPr lang="ru-RU" sz="2000" dirty="0"/>
              <a:t> </a:t>
            </a:r>
            <a:r>
              <a:rPr lang="ru-RU" sz="2000" dirty="0" err="1"/>
              <a:t>стилі</a:t>
            </a:r>
            <a:r>
              <a:rPr lang="ru-RU" sz="2000" dirty="0"/>
              <a:t> (напр., </a:t>
            </a:r>
            <a:r>
              <a:rPr lang="ru-RU" sz="2000" dirty="0" err="1"/>
              <a:t>розмовний</a:t>
            </a:r>
            <a:r>
              <a:rPr lang="ru-RU" sz="2000" dirty="0"/>
              <a:t>) і </a:t>
            </a:r>
            <a:r>
              <a:rPr lang="ru-RU" sz="2000" dirty="0" err="1"/>
              <a:t>предметні</a:t>
            </a:r>
            <a:r>
              <a:rPr lang="ru-RU" sz="2000" dirty="0"/>
              <a:t> </a:t>
            </a:r>
            <a:r>
              <a:rPr lang="ru-RU" sz="2000" dirty="0" err="1"/>
              <a:t>області</a:t>
            </a:r>
            <a:r>
              <a:rPr lang="ru-RU" sz="2000" dirty="0"/>
              <a:t>. Таким чином, </a:t>
            </a:r>
            <a:r>
              <a:rPr lang="ru-RU" sz="2000" dirty="0" err="1"/>
              <a:t>Вікіпедія</a:t>
            </a:r>
            <a:r>
              <a:rPr lang="ru-RU" sz="2000" dirty="0"/>
              <a:t> та </a:t>
            </a:r>
            <a:r>
              <a:rPr lang="ru-RU" sz="2000" dirty="0" err="1"/>
              <a:t>Вікісловник</a:t>
            </a:r>
            <a:r>
              <a:rPr lang="ru-RU" sz="2000" dirty="0"/>
              <a:t> </a:t>
            </a:r>
            <a:r>
              <a:rPr lang="ru-RU" sz="2000" dirty="0" err="1"/>
              <a:t>доповнюють</a:t>
            </a:r>
            <a:r>
              <a:rPr lang="ru-RU" sz="2000" dirty="0"/>
              <a:t> один одного.</a:t>
            </a:r>
          </a:p>
        </p:txBody>
      </p:sp>
    </p:spTree>
    <p:extLst>
      <p:ext uri="{BB962C8B-B14F-4D97-AF65-F5344CB8AC3E}">
        <p14:creationId xmlns:p14="http://schemas.microsoft.com/office/powerpoint/2010/main" val="2490411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887" y="465279"/>
            <a:ext cx="9404723" cy="1400530"/>
          </a:xfrm>
        </p:spPr>
        <p:txBody>
          <a:bodyPr/>
          <a:lstStyle/>
          <a:p>
            <a:r>
              <a:rPr lang="uk-UA" dirty="0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2674" y="1425046"/>
            <a:ext cx="8946541" cy="74108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На </a:t>
            </a:r>
            <a:r>
              <a:rPr lang="ru-RU" dirty="0" err="1"/>
              <a:t>вікі</a:t>
            </a:r>
            <a:r>
              <a:rPr lang="ru-RU" dirty="0"/>
              <a:t> сайтах </a:t>
            </a:r>
            <a:r>
              <a:rPr lang="ru-RU" dirty="0" err="1"/>
              <a:t>зберігається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відкритому</a:t>
            </a:r>
            <a:r>
              <a:rPr lang="ru-RU" dirty="0"/>
              <a:t> доступу до </a:t>
            </a:r>
            <a:r>
              <a:rPr lang="ru-RU" dirty="0" err="1"/>
              <a:t>вікі</a:t>
            </a:r>
            <a:r>
              <a:rPr lang="ru-RU" dirty="0"/>
              <a:t> </a:t>
            </a:r>
            <a:r>
              <a:rPr lang="ru-RU" dirty="0" err="1"/>
              <a:t>сайтів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доповнюється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99" y="2679700"/>
            <a:ext cx="4181779" cy="17748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472" y="4454525"/>
            <a:ext cx="3882319" cy="20288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5712" y="239428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86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</TotalTime>
  <Words>177</Words>
  <Application>Microsoft Office PowerPoint</Application>
  <PresentationFormat>Широкоэкранный</PresentationFormat>
  <Paragraphs>13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Ион</vt:lpstr>
      <vt:lpstr>Вікісайти: основи конструювання та приклади застосувань</vt:lpstr>
      <vt:lpstr>Презентация PowerPoint</vt:lpstr>
      <vt:lpstr>Можливості wiki-проектів</vt:lpstr>
      <vt:lpstr>Презентация PowerPoint</vt:lpstr>
      <vt:lpstr>Україномовні wiki-проекти</vt:lpstr>
      <vt:lpstr>Вікісловник</vt:lpstr>
      <vt:lpstr>Висновки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Вікісайти: основи конструювання та приклади застосувань</dc:title>
  <dc:creator>Алексей Носов</dc:creator>
  <cp:lastModifiedBy>Алексей Носов</cp:lastModifiedBy>
  <cp:revision>2</cp:revision>
  <dcterms:created xsi:type="dcterms:W3CDTF">2023-05-25T07:19:45Z</dcterms:created>
  <dcterms:modified xsi:type="dcterms:W3CDTF">2023-05-25T07:33:59Z</dcterms:modified>
</cp:coreProperties>
</file>