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61" r:id="rId6"/>
    <p:sldId id="260" r:id="rId7"/>
    <p:sldId id="263" r:id="rId8"/>
    <p:sldId id="257" r:id="rId9"/>
    <p:sldId id="262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8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grpSp>
            <p:nvGrpSpPr>
              <p:cNvPr id="4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307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307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204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fld id="{2B2FF152-98E6-4EFD-972A-FA5BD82520D6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205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205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FE66A9F-D29D-4969-A350-2F11C959E9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77537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Решение заданий «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Интернет-карусели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0770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МАТЕМАТИЧЕСКАЯ  ВЕРТИКАЛЬ  –  6 КЛ</a:t>
            </a:r>
          </a:p>
          <a:p>
            <a:pPr algn="ctr"/>
            <a:r>
              <a:rPr lang="ru-RU" sz="2800" b="1" dirty="0" smtClean="0"/>
              <a:t>Апрель  2020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75" t="34380" r="1587" b="58507"/>
          <a:stretch>
            <a:fillRect/>
          </a:stretch>
        </p:blipFill>
        <p:spPr bwMode="auto">
          <a:xfrm>
            <a:off x="0" y="1340768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62011"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75" t="34380" r="1587" b="58507"/>
          <a:stretch>
            <a:fillRect/>
          </a:stretch>
        </p:blipFill>
        <p:spPr bwMode="auto">
          <a:xfrm>
            <a:off x="0" y="1340768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62011"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75" t="41494" b="51393"/>
          <a:stretch>
            <a:fillRect/>
          </a:stretch>
        </p:blipFill>
        <p:spPr bwMode="auto">
          <a:xfrm>
            <a:off x="0" y="1412776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62011"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40" t="56905" r="2645" b="33611"/>
          <a:stretch>
            <a:fillRect/>
          </a:stretch>
        </p:blipFill>
        <p:spPr bwMode="auto">
          <a:xfrm>
            <a:off x="0" y="1412776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62011"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2316" r="3175" b="18200"/>
          <a:stretch>
            <a:fillRect/>
          </a:stretch>
        </p:blipFill>
        <p:spPr bwMode="auto">
          <a:xfrm>
            <a:off x="0" y="1412776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62011"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75" t="86543" r="3968" b="8123"/>
          <a:stretch>
            <a:fillRect/>
          </a:stretch>
        </p:blipFill>
        <p:spPr bwMode="auto">
          <a:xfrm>
            <a:off x="0" y="1412776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62011"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62011"/>
          <a:stretch>
            <a:fillRect/>
          </a:stretch>
        </p:blipFill>
        <p:spPr bwMode="auto">
          <a:xfrm>
            <a:off x="0" y="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658" t="51286" r="2548" b="27820"/>
          <a:stretch>
            <a:fillRect/>
          </a:stretch>
        </p:blipFill>
        <p:spPr bwMode="auto">
          <a:xfrm>
            <a:off x="0" y="1412776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1847" r="48980" b="67991"/>
          <a:stretch>
            <a:fillRect/>
          </a:stretch>
        </p:blipFill>
        <p:spPr bwMode="auto">
          <a:xfrm>
            <a:off x="251520" y="1412776"/>
            <a:ext cx="4680520" cy="12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34729" b="57990"/>
          <a:stretch>
            <a:fillRect/>
          </a:stretch>
        </p:blipFill>
        <p:spPr bwMode="auto">
          <a:xfrm>
            <a:off x="251520" y="2636912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601" t="50649" b="36364"/>
          <a:stretch>
            <a:fillRect/>
          </a:stretch>
        </p:blipFill>
        <p:spPr bwMode="auto">
          <a:xfrm>
            <a:off x="251520" y="3429000"/>
            <a:ext cx="86409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67532" b="24676"/>
          <a:stretch>
            <a:fillRect/>
          </a:stretch>
        </p:blipFill>
        <p:spPr bwMode="auto">
          <a:xfrm>
            <a:off x="251520" y="4869160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82950" y="260648"/>
            <a:ext cx="66334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задание: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130</TotalTime>
  <Words>15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15</cp:revision>
  <dcterms:created xsi:type="dcterms:W3CDTF">2020-04-25T13:50:30Z</dcterms:created>
  <dcterms:modified xsi:type="dcterms:W3CDTF">2020-04-25T16:01:04Z</dcterms:modified>
</cp:coreProperties>
</file>