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1B0706C-E339-4B50-96E8-CD0F31189B6A}" type="datetimeFigureOut">
              <a:rPr lang="ru-RU" smtClean="0"/>
              <a:pPr/>
              <a:t>20.01.2015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1B3B70A-70C3-4357-A344-B9A828DC1F2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http://geraldika.ru/registr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hyperlink" Target="http://geraldika.ru/registr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1470025"/>
          </a:xfrm>
        </p:spPr>
        <p:txBody>
          <a:bodyPr/>
          <a:lstStyle/>
          <a:p>
            <a:r>
              <a:rPr lang="ru-RU" dirty="0" smtClean="0"/>
              <a:t>Символика: герб, гимн, флаг Краснодарского края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988840"/>
            <a:ext cx="8168952" cy="4464496"/>
          </a:xfrm>
        </p:spPr>
        <p:txBody>
          <a:bodyPr/>
          <a:lstStyle/>
          <a:p>
            <a:r>
              <a:rPr lang="ru-RU" dirty="0" smtClean="0"/>
              <a:t>                                    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68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Герб Краснодарского края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 descr="Герб Краснодарского края"/>
          <p:cNvPicPr>
            <a:picLocks noGrp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19672" y="1196752"/>
            <a:ext cx="5472608" cy="5544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041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ru-RU" sz="1800" dirty="0"/>
              <a:t>Герб Краснодарского края в основе имеет изображение исторического герба Кубанской области. В зеленом щите золотая зубчатая стена, мурованная черным, с двумя такими же круглыми башнями и открытыми воротами. Между башен из-за стены выходят золотой пернач и по сторонам от него два серебряных бунчука с золотыми остриями и на золотых древках. В золотой главе щита возникающий Российский императорский орел, (черный двуглавый, с золотыми клювами и червлеными (красными) языками), увенчанный натуральными императорскими коронами, из которых средняя больше и имеет лазоревые (синие, голубые) ленты, несущий на груди Кавказский крест (крест с мечами «За службу на Кавказе»). Щит увенчан княжеской короной (шапкой), подложенным вензелем штандарта — венок и над ним Российский императорский орел. По сторонам за щитом накрест положены четыре лазоревых знамени с золотым изображением коронованных вензелей императрицы Екатерины II и императоров Павла I, Александра I и Николая I, окруженных такими же дубово-лавровыми венками. Древки штандарта и знамен лазоревые, </a:t>
            </a:r>
            <a:r>
              <a:rPr lang="ru-RU" sz="1800" dirty="0" err="1"/>
              <a:t>навершия</a:t>
            </a:r>
            <a:r>
              <a:rPr lang="ru-RU" sz="1800" dirty="0"/>
              <a:t>, кисти на шнурах и бахрома штандарта, знамен и подтоки — золотые. Древки штандарта и знамен перевиты двумя лентами орденов Ленина, соединенными под щитом бантом.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34201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Герб Краснодарского края, 1995 г."/>
          <p:cNvPicPr>
            <a:picLocks noGrp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4664"/>
            <a:ext cx="5976664" cy="58326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501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ru-RU" sz="1600" dirty="0"/>
              <a:t>Современный герб доработан в 2004 г. в соответствии с рекомендациями Геральдического Совета при Президенте РФ. Изначальный же вариант герба, принятый в 1995 г., был следующим: "На зеленом щите золотая зубчатая стена с двумя такими же круглыми башнями с открытыми воротами и черными швами; над башней золотой пернач между двух серебряных бунчуков с золотыми остриями на золотых древках. В золотой верхней части щита черный возникающий орел, имеющий на груди Кавказский крест. Щит увенчан древней державной короной, над которой возвышается российский штандарт с </a:t>
            </a:r>
            <a:r>
              <a:rPr lang="ru-RU" sz="1600" dirty="0" err="1"/>
              <a:t>навершием</a:t>
            </a:r>
            <a:r>
              <a:rPr lang="ru-RU" sz="1600" dirty="0"/>
              <a:t> в виде орла и </a:t>
            </a:r>
            <a:r>
              <a:rPr lang="ru-RU" sz="1600" dirty="0" err="1"/>
              <a:t>бувами</a:t>
            </a:r>
            <a:r>
              <a:rPr lang="ru-RU" sz="1600" dirty="0"/>
              <a:t> "РФ" в центре штандарта. Щит </a:t>
            </a:r>
            <a:r>
              <a:rPr lang="ru-RU" sz="1600" dirty="0" err="1"/>
              <a:t>украешен</a:t>
            </a:r>
            <a:r>
              <a:rPr lang="ru-RU" sz="1600" dirty="0"/>
              <a:t> золотыми дубовыми листьями, соединенными алой лентой. За щитом накрест расположены 4 лазоревых знамени, украшенных золотой бахромой, и с такими же вензелями, окруженными дубовыми и лавровыми листьями".</a:t>
            </a:r>
          </a:p>
          <a:p>
            <a:r>
              <a:rPr lang="ru-RU" sz="1600" dirty="0"/>
              <a:t>В целом герб символизирует правый фланг Кавказской линии — системы военных сооружений, созданных при императорах Екатерине II, Павле I, Александре I, Николае I, Александре II для защиты южных рубежей России, ее борьбы против Турции и Персии за Кавказ. В штандарте герба Краснодарского края вместо вензелевого изображения Александра II по понятным причинам дана аббревиатура "РФ". Пернач и бунчуки, будучи знаками власти военачальников у казаков (первый — полковничий знак, второй — более высокого ранга), говорят о самом активном участии казаков, переселившихся на Северный Кавказ, в охране Кавказской линии и в сражениях с турками и персами</a:t>
            </a:r>
          </a:p>
        </p:txBody>
      </p:sp>
    </p:spTree>
    <p:extLst>
      <p:ext uri="{BB962C8B-B14F-4D97-AF65-F5344CB8AC3E}">
        <p14:creationId xmlns:p14="http://schemas.microsoft.com/office/powerpoint/2010/main" val="323775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Флаг Краснодарского края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 descr="Флаг Краснодарского края"/>
          <p:cNvPicPr>
            <a:picLocks noGrp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60848"/>
            <a:ext cx="4536504" cy="36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004048" y="1760173"/>
            <a:ext cx="39239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Флаг Краснодарского края представляет собой прямоугольное полотнище из трех разновеликих горизонтальных полос: верхней — синего, средней — малинового и нижней — зеленого цвета. Ширина двух крайних полос равна ширине средней полосы. В центре флага расположен герб Краснодарского края, выполненный в одноцвет-ном варианте — желтым цветом с оранжевыми контуром. Отношение ширины флага и его длины —2:3.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0253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Флаг Краснодарского края, 1995 г."/>
          <p:cNvPicPr>
            <a:picLocks noGrp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5688632" cy="3528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907704" y="56612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Флаг Краснодарского края в 1995-2004 гг. (со старым вариантом герба).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776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rgbClr val="00B050"/>
                </a:solidFill>
              </a:rPr>
              <a:t>Гимном Краснодарского края является произведение на слова полкового священника К. Образцова, положенное на народную музыку, в обработке профессора В. Захарченко</a:t>
            </a:r>
            <a:r>
              <a:rPr lang="ru-RU" sz="2000" dirty="0"/>
              <a:t>.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/>
              <a:t>Ты, Кубань, ты наша родина,</a:t>
            </a:r>
            <a:br>
              <a:rPr lang="ru-RU" dirty="0"/>
            </a:br>
            <a:r>
              <a:rPr lang="ru-RU" dirty="0"/>
              <a:t>Вековой наш богатырь!</a:t>
            </a:r>
            <a:br>
              <a:rPr lang="ru-RU" dirty="0"/>
            </a:br>
            <a:r>
              <a:rPr lang="ru-RU" dirty="0"/>
              <a:t>Многоводная, раздольная</a:t>
            </a:r>
            <a:br>
              <a:rPr lang="ru-RU" dirty="0"/>
            </a:br>
            <a:r>
              <a:rPr lang="ru-RU" dirty="0"/>
              <a:t>Разлилась ты вдаль и вширь.</a:t>
            </a:r>
          </a:p>
          <a:p>
            <a:r>
              <a:rPr lang="ru-RU" dirty="0"/>
              <a:t>Из далеких стран полуденных,</a:t>
            </a:r>
            <a:br>
              <a:rPr lang="ru-RU" dirty="0"/>
            </a:br>
            <a:r>
              <a:rPr lang="ru-RU" dirty="0"/>
              <a:t>Из заморской стороны</a:t>
            </a:r>
            <a:br>
              <a:rPr lang="ru-RU" dirty="0"/>
            </a:br>
            <a:r>
              <a:rPr lang="ru-RU" dirty="0"/>
              <a:t>Бьем челом тебе, родимая,</a:t>
            </a:r>
            <a:br>
              <a:rPr lang="ru-RU" dirty="0"/>
            </a:br>
            <a:r>
              <a:rPr lang="ru-RU" dirty="0"/>
              <a:t>Твои верные сыны.</a:t>
            </a:r>
          </a:p>
          <a:p>
            <a:r>
              <a:rPr lang="ru-RU" dirty="0"/>
              <a:t>О тебе здесь </a:t>
            </a:r>
            <a:r>
              <a:rPr lang="ru-RU" dirty="0" err="1"/>
              <a:t>вспоминаючи</a:t>
            </a:r>
            <a:r>
              <a:rPr lang="ru-RU" dirty="0"/>
              <a:t>,</a:t>
            </a:r>
            <a:br>
              <a:rPr lang="ru-RU" dirty="0"/>
            </a:br>
            <a:r>
              <a:rPr lang="ru-RU" dirty="0"/>
              <a:t>Как о матери родной,</a:t>
            </a:r>
            <a:br>
              <a:rPr lang="ru-RU" dirty="0"/>
            </a:br>
            <a:r>
              <a:rPr lang="ru-RU" dirty="0"/>
              <a:t>На врага, на басурманина</a:t>
            </a:r>
            <a:br>
              <a:rPr lang="ru-RU" dirty="0"/>
            </a:br>
            <a:r>
              <a:rPr lang="ru-RU" dirty="0"/>
              <a:t>Мы идем на смертный бой.</a:t>
            </a:r>
          </a:p>
          <a:p>
            <a:r>
              <a:rPr lang="ru-RU" dirty="0"/>
              <a:t>О тебе здесь </a:t>
            </a:r>
            <a:r>
              <a:rPr lang="ru-RU" dirty="0" err="1"/>
              <a:t>вспоминаючи</a:t>
            </a:r>
            <a:r>
              <a:rPr lang="ru-RU" dirty="0"/>
              <a:t>,</a:t>
            </a:r>
            <a:br>
              <a:rPr lang="ru-RU" dirty="0"/>
            </a:br>
            <a:r>
              <a:rPr lang="ru-RU" dirty="0"/>
              <a:t>За тебя ль не постоять,</a:t>
            </a:r>
            <a:br>
              <a:rPr lang="ru-RU" dirty="0"/>
            </a:br>
            <a:r>
              <a:rPr lang="ru-RU" dirty="0"/>
              <a:t>За твою ли славу старую</a:t>
            </a:r>
            <a:br>
              <a:rPr lang="ru-RU" dirty="0"/>
            </a:br>
            <a:r>
              <a:rPr lang="ru-RU" dirty="0"/>
              <a:t>Жизнь свою ли не отдать?</a:t>
            </a:r>
          </a:p>
          <a:p>
            <a:r>
              <a:rPr lang="ru-RU" dirty="0"/>
              <a:t>Мы, как дань свою покорную,</a:t>
            </a:r>
            <a:br>
              <a:rPr lang="ru-RU" dirty="0"/>
            </a:br>
            <a:r>
              <a:rPr lang="ru-RU" dirty="0"/>
              <a:t>От прославленных знамен</a:t>
            </a:r>
            <a:br>
              <a:rPr lang="ru-RU" dirty="0"/>
            </a:br>
            <a:r>
              <a:rPr lang="ru-RU" dirty="0"/>
              <a:t>Шлем тебе, </a:t>
            </a:r>
            <a:r>
              <a:rPr lang="ru-RU" dirty="0" err="1"/>
              <a:t>кубань</a:t>
            </a:r>
            <a:r>
              <a:rPr lang="ru-RU" dirty="0"/>
              <a:t> родимая,</a:t>
            </a:r>
            <a:br>
              <a:rPr lang="ru-RU" dirty="0"/>
            </a:br>
            <a:r>
              <a:rPr lang="ru-RU" dirty="0"/>
              <a:t>До сырой земли поклон.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403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>
                <a:solidFill>
                  <a:srgbClr val="FF0000"/>
                </a:solidFill>
              </a:rPr>
              <a:t>ГЕРБ БЕЛОРЕЧЕНСКОГО РАЙОНА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23928" y="1916832"/>
            <a:ext cx="5040560" cy="4495800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/>
              <a:t>Дата принятия:</a:t>
            </a:r>
            <a:r>
              <a:rPr lang="ru-RU" dirty="0"/>
              <a:t> 18.07.2006</a:t>
            </a:r>
            <a:br>
              <a:rPr lang="ru-RU" dirty="0"/>
            </a:br>
            <a:r>
              <a:rPr lang="ru-RU" b="1" dirty="0"/>
              <a:t>Номер в </a:t>
            </a:r>
            <a:r>
              <a:rPr lang="ru-RU" b="1" dirty="0">
                <a:hlinkClick r:id="rId2"/>
              </a:rPr>
              <a:t>Геральдическом регистре РФ</a:t>
            </a:r>
            <a:r>
              <a:rPr lang="ru-RU" b="1" dirty="0"/>
              <a:t>:</a:t>
            </a:r>
            <a:r>
              <a:rPr lang="ru-RU" dirty="0"/>
              <a:t> 2584</a:t>
            </a:r>
          </a:p>
          <a:p>
            <a:r>
              <a:rPr lang="ru-RU" b="1" dirty="0"/>
              <a:t>Описание: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В лазоревом поле – смещённая влево и вниз серебряная перевязь, вверху ограниченная бегущими вправо волнами, внизу чешуевидная; из перевязи вверх и вправо выходит конская голова того же металла.</a:t>
            </a:r>
          </a:p>
          <a:p>
            <a:endParaRPr lang="ru-RU" dirty="0"/>
          </a:p>
        </p:txBody>
      </p:sp>
      <p:pic>
        <p:nvPicPr>
          <p:cNvPr id="4" name="Рисунок 3" descr="Герб Белореченского района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3024336" cy="29523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15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Герб языком символов и аллегорий отражает исторические, культурные и природные особенности </a:t>
            </a:r>
            <a:r>
              <a:rPr lang="ru-RU" dirty="0" err="1"/>
              <a:t>Белореченского</a:t>
            </a:r>
            <a:r>
              <a:rPr lang="ru-RU" dirty="0"/>
              <a:t> района. </a:t>
            </a:r>
            <a:br>
              <a:rPr lang="ru-RU" dirty="0"/>
            </a:br>
            <a:r>
              <a:rPr lang="ru-RU" dirty="0"/>
              <a:t>Геральдическая фигура – серебряная (белая) перевязь символизирует реку Белую, чьим именем назван город и район. Такая композиция делает герб гласным, что в геральдике считается одним из классических способов создания гербовой композиции. </a:t>
            </a:r>
            <a:br>
              <a:rPr lang="ru-RU" dirty="0"/>
            </a:br>
            <a:r>
              <a:rPr lang="ru-RU" dirty="0"/>
              <a:t>Символика конской головы в гербе многозначна: </a:t>
            </a:r>
            <a:br>
              <a:rPr lang="ru-RU" dirty="0"/>
            </a:br>
            <a:r>
              <a:rPr lang="ru-RU" dirty="0"/>
              <a:t>изображение конской головы аллегорически указывает на ведущую </a:t>
            </a:r>
            <a:br>
              <a:rPr lang="ru-RU" dirty="0"/>
            </a:br>
            <a:r>
              <a:rPr lang="ru-RU" dirty="0"/>
              <a:t>роль казаков регулярной Кавказской армии, которые подготовили место под будущий город Белореченск в 1861-1862 годах. </a:t>
            </a:r>
            <a:br>
              <a:rPr lang="ru-RU" dirty="0"/>
            </a:br>
            <a:r>
              <a:rPr lang="ru-RU" dirty="0" err="1"/>
              <a:t>Белореченская</a:t>
            </a:r>
            <a:r>
              <a:rPr lang="ru-RU" dirty="0"/>
              <a:t> земля имеет богатую историю – на территории районе находятся многочисленные археологические памятники разных эпох. Их оставили скифы, сарматы, половцы, татары. В жизни и культуре всех этих народов конь занимал особенное место, о чём говорит изображение головы коня. </a:t>
            </a:r>
            <a:br>
              <a:rPr lang="ru-RU" dirty="0"/>
            </a:br>
            <a:r>
              <a:rPr lang="ru-RU" dirty="0" err="1"/>
              <a:t>Белореченский</a:t>
            </a:r>
            <a:r>
              <a:rPr lang="ru-RU" dirty="0"/>
              <a:t> район – традиционно сельскохозяйственный, в хозяйственной жизни местного населения кони до настоящего времени играют особую роль. </a:t>
            </a:r>
            <a:br>
              <a:rPr lang="ru-RU" dirty="0"/>
            </a:br>
            <a:r>
              <a:rPr lang="ru-RU" dirty="0"/>
              <a:t>Серебро – символ чистоты, совершенства, мира и взаимопонимания. </a:t>
            </a:r>
            <a:br>
              <a:rPr lang="ru-RU" dirty="0"/>
            </a:br>
            <a:r>
              <a:rPr lang="ru-RU" dirty="0"/>
              <a:t>Лазурь (синий, голубой) – символ чести, благородства, духовности.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683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cap="all" dirty="0"/>
              <a:t>ФЛАГ БЕЛОРЕЧЕНСКОГО РАЙОНА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788024" y="1600200"/>
            <a:ext cx="3978024" cy="4495800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/>
              <a:t>Дата принятия:</a:t>
            </a:r>
            <a:r>
              <a:rPr lang="ru-RU" dirty="0"/>
              <a:t> 18.07.2006</a:t>
            </a:r>
            <a:br>
              <a:rPr lang="ru-RU" dirty="0"/>
            </a:br>
            <a:r>
              <a:rPr lang="ru-RU" b="1" dirty="0"/>
              <a:t>Номер в </a:t>
            </a:r>
            <a:r>
              <a:rPr lang="ru-RU" b="1" dirty="0">
                <a:hlinkClick r:id="rId2"/>
              </a:rPr>
              <a:t>Геральдическом регистре РФ</a:t>
            </a:r>
            <a:r>
              <a:rPr lang="ru-RU" b="1" dirty="0"/>
              <a:t>:</a:t>
            </a:r>
            <a:r>
              <a:rPr lang="ru-RU" dirty="0"/>
              <a:t> 2585</a:t>
            </a:r>
          </a:p>
          <a:p>
            <a:r>
              <a:rPr lang="ru-RU" b="1" dirty="0"/>
              <a:t>Описание: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Голубое прямоугольное полотнище с отношением ширины к длине 2:3 и воспроизводящее белые, с чёрными и серыми контурами, фигуры герба района: диагональную (поднимающуюся к свободному краю) полосу в виде волн и конскую голову, выходящую из полосы вверх посредине полотнища.</a:t>
            </a:r>
          </a:p>
          <a:p>
            <a:endParaRPr lang="ru-RU" dirty="0"/>
          </a:p>
        </p:txBody>
      </p:sp>
      <p:pic>
        <p:nvPicPr>
          <p:cNvPr id="4" name="Рисунок 3" descr="Флаг Белореченского района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20888"/>
            <a:ext cx="2808312" cy="302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792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ru-RU" sz="4200" dirty="0"/>
              <a:t>Флаг разработан на основе герба, который языком символов и аллегории отражает исторические, культурные и природные особенности </a:t>
            </a:r>
            <a:r>
              <a:rPr lang="ru-RU" sz="4200" dirty="0" err="1"/>
              <a:t>Белореченского</a:t>
            </a:r>
            <a:r>
              <a:rPr lang="ru-RU" sz="4200" dirty="0"/>
              <a:t> района. </a:t>
            </a:r>
            <a:br>
              <a:rPr lang="ru-RU" sz="4200" dirty="0"/>
            </a:br>
            <a:r>
              <a:rPr lang="ru-RU" sz="4200" dirty="0"/>
              <a:t>Герб языком символов и аллегорий отражает исторические, культурные и природные особенности </a:t>
            </a:r>
            <a:r>
              <a:rPr lang="ru-RU" sz="4200" dirty="0" err="1"/>
              <a:t>Белореченского</a:t>
            </a:r>
            <a:r>
              <a:rPr lang="ru-RU" sz="4200" dirty="0"/>
              <a:t> района. </a:t>
            </a:r>
            <a:br>
              <a:rPr lang="ru-RU" sz="4200" dirty="0"/>
            </a:br>
            <a:r>
              <a:rPr lang="ru-RU" sz="4200" dirty="0"/>
              <a:t>Геральдическая фигура – серебряная (белая) перевязь символизирует реку Белую, чьим именем назван город и район. Такая композиция делает герб гласным, что в геральдике считается одним из классических способов создания гербовой композиции. </a:t>
            </a:r>
            <a:br>
              <a:rPr lang="ru-RU" sz="4200" dirty="0"/>
            </a:br>
            <a:r>
              <a:rPr lang="ru-RU" sz="4200" dirty="0"/>
              <a:t>Символика конской головы в гербе многозначна: </a:t>
            </a:r>
            <a:br>
              <a:rPr lang="ru-RU" sz="4200" dirty="0"/>
            </a:br>
            <a:r>
              <a:rPr lang="ru-RU" sz="4200" dirty="0"/>
              <a:t>изображение конской головы аллегорически указывает на ведущую </a:t>
            </a:r>
            <a:br>
              <a:rPr lang="ru-RU" sz="4200" dirty="0"/>
            </a:br>
            <a:r>
              <a:rPr lang="ru-RU" sz="4200" dirty="0"/>
              <a:t>роль казаков регулярной Кавказской армии, которые подготовили место под будущий город Белореченск в 1861-1862 годах. </a:t>
            </a:r>
            <a:br>
              <a:rPr lang="ru-RU" sz="4200" dirty="0"/>
            </a:br>
            <a:r>
              <a:rPr lang="ru-RU" sz="4200" dirty="0" err="1"/>
              <a:t>Белореченская</a:t>
            </a:r>
            <a:r>
              <a:rPr lang="ru-RU" sz="4200" dirty="0"/>
              <a:t> земля имеет богатую историю – на территории районе находятся многочисленные археологические памятники разных эпох. Их оставили скифы, сарматы, половцы, татары. В жизни и культуре всех этих народов конь занимал особенное место, о чём говорит изображение головы коня. </a:t>
            </a:r>
            <a:br>
              <a:rPr lang="ru-RU" sz="4200" dirty="0"/>
            </a:br>
            <a:r>
              <a:rPr lang="ru-RU" sz="4200" dirty="0" err="1"/>
              <a:t>Белореченский</a:t>
            </a:r>
            <a:r>
              <a:rPr lang="ru-RU" sz="4200" dirty="0"/>
              <a:t> район – традиционно сельскохозяйственный, в хозяйственной жизни местного населения кони до настоящего времени играют особую роль. </a:t>
            </a:r>
            <a:br>
              <a:rPr lang="ru-RU" sz="4200" dirty="0"/>
            </a:br>
            <a:r>
              <a:rPr lang="ru-RU" sz="4200" dirty="0"/>
              <a:t>Серебро – символ чистоты, совершенства, мира и взаимопонимания. </a:t>
            </a:r>
            <a:br>
              <a:rPr lang="ru-RU" sz="4200" dirty="0"/>
            </a:br>
            <a:r>
              <a:rPr lang="ru-RU" sz="4200" dirty="0"/>
              <a:t>Лазурь (синий, голубой) – символ чести, благородства, духовности.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979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Флаг Белореченского района"/>
          <p:cNvPicPr>
            <a:picLocks noGrp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6792"/>
            <a:ext cx="2952328" cy="201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Объект 3" descr="Флаг Краснодарского края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54643"/>
            <a:ext cx="3744416" cy="252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3" descr="Герб Краснодарского края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1700808"/>
            <a:ext cx="4104456" cy="45365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491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55</TotalTime>
  <Words>621</Words>
  <Application>Microsoft Office PowerPoint</Application>
  <PresentationFormat>Экран (4:3)</PresentationFormat>
  <Paragraphs>26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Обычная</vt:lpstr>
      <vt:lpstr>Символика: герб, гимн, флаг Краснодарского края</vt:lpstr>
      <vt:lpstr>Герб Краснодарского края</vt:lpstr>
      <vt:lpstr>Презентация PowerPoint</vt:lpstr>
      <vt:lpstr>Презентация PowerPoint</vt:lpstr>
      <vt:lpstr>Презентация PowerPoint</vt:lpstr>
      <vt:lpstr>Флаг Краснодарского края</vt:lpstr>
      <vt:lpstr>Презентация PowerPoint</vt:lpstr>
      <vt:lpstr>Гимном Краснодарского края является произведение на слова полкового священника К. Образцова, положенное на народную музыку, в обработке профессора В. Захарченко. </vt:lpstr>
      <vt:lpstr>ГЕРБ БЕЛОРЕЧЕНСКОГО РАЙОНА</vt:lpstr>
      <vt:lpstr>Презентация PowerPoint</vt:lpstr>
      <vt:lpstr>ФЛАГ БЕЛОРЕЧЕНСКОГО РАЙОНА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Символика</dc:title>
  <dc:creator>я</dc:creator>
  <cp:lastModifiedBy>Катя Лосева</cp:lastModifiedBy>
  <cp:revision>41</cp:revision>
  <dcterms:created xsi:type="dcterms:W3CDTF">2013-04-04T17:07:14Z</dcterms:created>
  <dcterms:modified xsi:type="dcterms:W3CDTF">2015-01-20T13:14:21Z</dcterms:modified>
</cp:coreProperties>
</file>