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50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6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6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5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6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639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20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848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96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50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97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996D0-91D4-48BB-AEF2-8CEDFC8336DC}" type="datetimeFigureOut">
              <a:rPr lang="ru-RU" smtClean="0"/>
              <a:t>02.05.2020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FFD0E-476F-472A-9DAD-74E7F5FBD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8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26125"/>
            <a:ext cx="9144000" cy="238760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«Проблемы современного российского подростка»</a:t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52997" y="5202238"/>
            <a:ext cx="9144000" cy="165576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935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«мы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не дети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период, который обычно называют подростковым возрастом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до 18 лет), человек очень сильно меняется. Он взрослеет, начинает понимать себя, прислушиваться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именно в этом возрасте ребёнок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жить отдельно, самостоятельно заботиться о себе и о своём окружении.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уже хотят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казаться взрослыми, но для родителей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ещё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остаются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детьми - вот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подростка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/>
              <a:t>«В определенный период дети закрываются, у них появляется своя собственная жизнь. Взрослеющая личность обособляется, у нее появляется свой мир — это нормально, так и должно быть»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9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073" y="500062"/>
            <a:ext cx="10515600" cy="1325563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№2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 вот я в твоём возрасте…»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</a:t>
            </a:r>
            <a:r>
              <a:rPr lang="ru-RU" dirty="0" smtClean="0"/>
              <a:t>колько </a:t>
            </a:r>
            <a:r>
              <a:rPr lang="ru-RU" dirty="0"/>
              <a:t>раз в своей жизни вы слышали: "А вот я в твоём возрасте...". Дальше за этой фразой обычно следует повествование о нелёгком детстве и подростковом возрасте родителя и вывод: твои родители </a:t>
            </a:r>
            <a:r>
              <a:rPr lang="ru-RU" dirty="0" smtClean="0"/>
              <a:t>день и ночь пахали</a:t>
            </a:r>
            <a:r>
              <a:rPr lang="ru-RU" dirty="0"/>
              <a:t>, а ты всё ленишься</a:t>
            </a:r>
            <a:r>
              <a:rPr lang="ru-RU" dirty="0" smtClean="0"/>
              <a:t>! </a:t>
            </a:r>
            <a:r>
              <a:rPr lang="ru-RU" dirty="0"/>
              <a:t> </a:t>
            </a:r>
            <a:r>
              <a:rPr lang="ru-RU" i="1" dirty="0"/>
              <a:t>Не говорите так, </a:t>
            </a:r>
            <a:r>
              <a:rPr lang="ru-RU" i="1" dirty="0" smtClean="0"/>
              <a:t>пожалуйста</a:t>
            </a:r>
            <a:r>
              <a:rPr lang="ru-RU" dirty="0" smtClean="0"/>
              <a:t>. Не сравнивайте разные поколения, вы абсолютно забываете, что </a:t>
            </a:r>
            <a:r>
              <a:rPr lang="ru-RU" dirty="0"/>
              <a:t>жили в других условиях, в другом времени. У вас </a:t>
            </a:r>
            <a:r>
              <a:rPr lang="ru-RU" dirty="0" smtClean="0"/>
              <a:t>было своё </a:t>
            </a:r>
            <a:r>
              <a:rPr lang="ru-RU" dirty="0"/>
              <a:t>время, своя жизнь, а </a:t>
            </a:r>
            <a:r>
              <a:rPr lang="ru-RU" dirty="0" smtClean="0"/>
              <a:t> сейчас она другая. Ваше прошлое, </a:t>
            </a:r>
            <a:r>
              <a:rPr lang="ru-RU" dirty="0"/>
              <a:t>мы не жили в нём и просто не знаем, как можно жить по-другому. </a:t>
            </a:r>
          </a:p>
        </p:txBody>
      </p:sp>
    </p:spTree>
    <p:extLst>
      <p:ext uri="{BB962C8B-B14F-4D97-AF65-F5344CB8AC3E}">
        <p14:creationId xmlns:p14="http://schemas.microsoft.com/office/powerpoint/2010/main" val="96785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073" y="74513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№:3 </a:t>
            </a:r>
            <a:b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 через своего ребёнка.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0075" y="2070698"/>
            <a:ext cx="10515600" cy="435133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Такое </a:t>
            </a:r>
            <a:r>
              <a:rPr lang="ru-RU" dirty="0"/>
              <a:t>случается, когда маме или папе чего-то очень хотелось, когда он был подростком, но не было возможности это осуществить. </a:t>
            </a:r>
            <a:r>
              <a:rPr lang="ru-RU" i="1" dirty="0"/>
              <a:t>И вот теперь, когда у них уже есть свои дети, они пытаются дать </a:t>
            </a:r>
            <a:r>
              <a:rPr lang="ru-RU" i="1" dirty="0" smtClean="0"/>
              <a:t>им то</a:t>
            </a:r>
            <a:r>
              <a:rPr lang="ru-RU" i="1" dirty="0"/>
              <a:t>, чего не успели попробовать сами, при этом </a:t>
            </a:r>
            <a:r>
              <a:rPr lang="ru-RU" i="1" dirty="0" smtClean="0"/>
              <a:t>совсем забывая</a:t>
            </a:r>
            <a:r>
              <a:rPr lang="ru-RU" i="1" dirty="0"/>
              <a:t>, </a:t>
            </a:r>
            <a:r>
              <a:rPr lang="ru-RU" i="1" dirty="0" smtClean="0"/>
              <a:t>что возможно</a:t>
            </a:r>
            <a:r>
              <a:rPr lang="ru-RU" i="1" dirty="0"/>
              <a:t>, это вовсе не </a:t>
            </a:r>
            <a:r>
              <a:rPr lang="ru-RU" i="1" dirty="0" smtClean="0"/>
              <a:t>интересно для подростка!</a:t>
            </a:r>
            <a:r>
              <a:rPr lang="ru-RU" dirty="0"/>
              <a:t> А когда </a:t>
            </a:r>
            <a:r>
              <a:rPr lang="ru-RU" dirty="0" smtClean="0"/>
              <a:t>начинается возражение по такому поводу, зачастую в </a:t>
            </a:r>
            <a:r>
              <a:rPr lang="ru-RU" dirty="0"/>
              <a:t>ответ мы </a:t>
            </a:r>
            <a:r>
              <a:rPr lang="ru-RU" dirty="0" smtClean="0"/>
              <a:t>слышим: </a:t>
            </a:r>
            <a:r>
              <a:rPr lang="ru-RU" dirty="0"/>
              <a:t>"Ты ещё и возмущаешься? Да ты радоваться должен! Я в твои годы очень хотела играть на пианино, но не могла решить этой проблемы. А ты </a:t>
            </a:r>
            <a:r>
              <a:rPr lang="ru-RU" dirty="0" smtClean="0"/>
              <a:t>сможешь!" </a:t>
            </a:r>
            <a:r>
              <a:rPr lang="ru-RU" dirty="0"/>
              <a:t>Э</a:t>
            </a:r>
            <a:r>
              <a:rPr lang="ru-RU" dirty="0" smtClean="0"/>
              <a:t>то </a:t>
            </a:r>
            <a:r>
              <a:rPr lang="ru-RU" dirty="0"/>
              <a:t>абсолютно неправильно. Вы хотели играть на скрипке? А вот ваш </a:t>
            </a:r>
            <a:r>
              <a:rPr lang="ru-RU" dirty="0" smtClean="0"/>
              <a:t>сын или дочь </a:t>
            </a:r>
            <a:r>
              <a:rPr lang="ru-RU" dirty="0"/>
              <a:t>хочет ходить на футбол. Вы хотели учить немецкий? А ваша дочь </a:t>
            </a:r>
            <a:r>
              <a:rPr lang="ru-RU" dirty="0" smtClean="0"/>
              <a:t>или сын хочет </a:t>
            </a:r>
            <a:r>
              <a:rPr lang="ru-RU" dirty="0"/>
              <a:t>учить </a:t>
            </a:r>
            <a:r>
              <a:rPr lang="ru-RU" dirty="0" smtClean="0"/>
              <a:t>французский или испанский. </a:t>
            </a:r>
            <a:r>
              <a:rPr lang="ru-RU" dirty="0"/>
              <a:t>Современная реальность </a:t>
            </a:r>
            <a:r>
              <a:rPr lang="ru-RU" dirty="0" smtClean="0"/>
              <a:t>совсем другая</a:t>
            </a:r>
            <a:r>
              <a:rPr lang="ru-RU" dirty="0"/>
              <a:t>, </a:t>
            </a:r>
            <a:r>
              <a:rPr lang="ru-RU" dirty="0" smtClean="0"/>
              <a:t>а также </a:t>
            </a:r>
            <a:r>
              <a:rPr lang="ru-RU" dirty="0"/>
              <a:t>ваш ребёнок </a:t>
            </a:r>
            <a:r>
              <a:rPr lang="ru-RU" dirty="0" smtClean="0"/>
              <a:t>–не ваша копия. </a:t>
            </a:r>
            <a:r>
              <a:rPr lang="ru-RU" dirty="0"/>
              <a:t>И это важно понимать.</a:t>
            </a:r>
          </a:p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Цитата подростков: «Мы,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копия своих родителей, мы совсем другие люди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190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№4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«Запрет на чувства»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С</a:t>
            </a:r>
            <a:r>
              <a:rPr lang="ru-RU" dirty="0" smtClean="0"/>
              <a:t>овременные </a:t>
            </a:r>
            <a:r>
              <a:rPr lang="ru-RU" dirty="0"/>
              <a:t>подростки могут заниматься </a:t>
            </a:r>
            <a:r>
              <a:rPr lang="ru-RU" dirty="0" err="1"/>
              <a:t>селфхармом</a:t>
            </a:r>
            <a:r>
              <a:rPr lang="ru-RU" dirty="0"/>
              <a:t> (от англ. </a:t>
            </a:r>
            <a:r>
              <a:rPr lang="ru-RU" dirty="0" err="1"/>
              <a:t>self-harm</a:t>
            </a:r>
            <a:r>
              <a:rPr lang="ru-RU" dirty="0"/>
              <a:t> — самоповреждение). По сути, это проявление агрессии, только направлена она на самого себя. Часто такая проблема возникает в семьях, где не принято открыто говорить о своих переживаниях, а эмоции и чувства — под запретом или считаются ерундой</a:t>
            </a:r>
            <a:r>
              <a:rPr lang="ru-RU" dirty="0" smtClean="0"/>
              <a:t>.</a:t>
            </a:r>
            <a:r>
              <a:rPr lang="ru-RU" dirty="0" smtClean="0"/>
              <a:t> Ребенок может перестать доверять родителям, если почувствует, что они не замечают его взросления и продолжают общаться с ним, как с маленьким.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fontAlgn="base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 таком случае душевная боль ребенка получает физический выход. Это становится его способом выжить в предлагаемых условиях. Всё это зависит от того, как устроена семья: если они могут высказывать и обсуждать свои чувства, склонность к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ауто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-агрессии заметно снижается»</a:t>
            </a:r>
            <a:r>
              <a:rPr lang="ru-RU" dirty="0" smtClean="0"/>
              <a:t>, — рассказывает психолог </a:t>
            </a:r>
            <a:r>
              <a:rPr lang="ru-RU" b="1" dirty="0" smtClean="0"/>
              <a:t>Анна Морозова</a:t>
            </a:r>
            <a:r>
              <a:rPr lang="ru-RU" dirty="0" smtClean="0"/>
              <a:t>.</a:t>
            </a:r>
          </a:p>
          <a:p>
            <a:pPr fontAlgn="base"/>
            <a:endParaRPr lang="ru-RU" dirty="0" smtClean="0"/>
          </a:p>
          <a:p>
            <a:pPr fontAlgn="base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980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73286" y="2082574"/>
            <a:ext cx="3805052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dirty="0" smtClean="0"/>
              <a:t>Конец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541612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277</Words>
  <Application>Microsoft Office PowerPoint</Application>
  <PresentationFormat>Широкоэкранный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«Проблемы современного российского подростка» </vt:lpstr>
      <vt:lpstr>Проблема № 1  «мы уже не дети.» </vt:lpstr>
      <vt:lpstr>Проблема №2  «А вот я в твоём возрасте…» </vt:lpstr>
      <vt:lpstr>Проблема №:3  реализация родителя через своего ребёнка. </vt:lpstr>
      <vt:lpstr>Проблема №4 «Запрет на чувства»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«Проблемы современного российского подростка» </dc:title>
  <dc:creator>Пользователь Windows</dc:creator>
  <cp:lastModifiedBy>Пользователь Windows</cp:lastModifiedBy>
  <cp:revision>5</cp:revision>
  <dcterms:created xsi:type="dcterms:W3CDTF">2020-05-01T17:17:11Z</dcterms:created>
  <dcterms:modified xsi:type="dcterms:W3CDTF">2020-05-01T18:02:13Z</dcterms:modified>
</cp:coreProperties>
</file>