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8" r:id="rId4"/>
    <p:sldId id="299" r:id="rId5"/>
    <p:sldId id="301" r:id="rId6"/>
    <p:sldId id="30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2341" userDrawn="1">
          <p15:clr>
            <a:srgbClr val="A4A3A4"/>
          </p15:clr>
        </p15:guide>
        <p15:guide id="3" pos="40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40" y="108"/>
      </p:cViewPr>
      <p:guideLst>
        <p:guide orient="horz" pos="2160"/>
        <p:guide orient="horz" pos="2341"/>
        <p:guide pos="40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676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895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37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18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633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11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198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225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058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862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269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FDEAB-1DCC-4FBA-B950-67A5B9F6407B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46DEB-413E-40C0-9884-B5F8E8521F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83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291" y="905775"/>
            <a:ext cx="10739887" cy="34074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Ақпанның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/Тема урока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Жау-жау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жаңбыр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»/ «Капает дождик»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Жаңбыр туралы ән тыңдайсың.</a:t>
            </a:r>
            <a:br>
              <a:rPr lang="kk-KZ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Жаңбырлы күн туралы толығырақ айтып үйренесін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5804128" flipV="1">
            <a:off x="6601896" y="4466942"/>
            <a:ext cx="216564" cy="69556"/>
          </a:xfrm>
        </p:spPr>
        <p:txBody>
          <a:bodyPr>
            <a:normAutofit fontScale="25000" lnSpcReduction="20000"/>
          </a:bodyPr>
          <a:lstStyle/>
          <a:p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95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Жаңа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сөздер/ Новые слова (</a:t>
            </a:r>
            <a:r>
              <a:rPr lang="kk-KZ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Записать в словарную тетрадь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Қолшатыр-зонтик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Гүлдеу-цвести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Тағы-снова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Тамшы-капля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Көктеу-зеленеть 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Сағыну -скучать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32823" t="47199" r="37561" b="18925"/>
          <a:stretch/>
        </p:blipFill>
        <p:spPr bwMode="auto">
          <a:xfrm>
            <a:off x="5305245" y="1690688"/>
            <a:ext cx="5039265" cy="35455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5715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1-тапсырма. 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Сөйлемдерді оқы. «иә», «жоқ»-деп жауап бер.</a:t>
            </a:r>
            <a:b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56921" t="40351" r="31695" b="39873"/>
          <a:stretch/>
        </p:blipFill>
        <p:spPr bwMode="auto">
          <a:xfrm>
            <a:off x="8793910" y="3660265"/>
            <a:ext cx="2437681" cy="23437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14400" y="2484408"/>
            <a:ext cx="6487064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Суретте қыс мезгілі бейнеленген.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Қыздың қолында қолшатыр бар.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Қыз жаңбырды ұнатады.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kk-KZ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Күннің сәулесі түсіп тұр.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39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586" y="365125"/>
            <a:ext cx="6400800" cy="877079"/>
          </a:xfrm>
        </p:spPr>
        <p:txBody>
          <a:bodyPr>
            <a:normAutofit/>
          </a:bodyPr>
          <a:lstStyle/>
          <a:p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2-тапсырма. Өленді тыңда және оқы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34954" t="28060" r="38428" b="24104"/>
          <a:stretch/>
        </p:blipFill>
        <p:spPr bwMode="auto">
          <a:xfrm>
            <a:off x="1071473" y="1530211"/>
            <a:ext cx="4639214" cy="38440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90136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 тапсырма.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Радио тілшісімен болған сұхбатты тыңда</a:t>
            </a:r>
            <a:b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Прослушайте диалог с радио журналистом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2"/>
          <a:srcRect l="24074" t="18199" r="20323" b="72607"/>
          <a:stretch/>
        </p:blipFill>
        <p:spPr bwMode="auto">
          <a:xfrm>
            <a:off x="7047781" y="1916397"/>
            <a:ext cx="4813540" cy="35998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62085"/>
              </p:ext>
            </p:extLst>
          </p:nvPr>
        </p:nvGraphicFramePr>
        <p:xfrm>
          <a:off x="715992" y="1906438"/>
          <a:ext cx="5529533" cy="3644801"/>
        </p:xfrm>
        <a:graphic>
          <a:graphicData uri="http://schemas.openxmlformats.org/drawingml/2006/table">
            <a:tbl>
              <a:tblPr firstRow="1" firstCol="1" bandRow="1"/>
              <a:tblGrid>
                <a:gridCol w="5529533">
                  <a:extLst>
                    <a:ext uri="{9D8B030D-6E8A-4147-A177-3AD203B41FA5}">
                      <a16:colId xmlns:a16="http://schemas.microsoft.com/office/drawing/2014/main" val="4244783727"/>
                    </a:ext>
                  </a:extLst>
                </a:gridCol>
              </a:tblGrid>
              <a:tr h="36448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-Радио тілшісі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kk-KZ" sz="16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Сізге жаңбыр ұнайды</a:t>
                      </a:r>
                      <a:r>
                        <a:rPr lang="kk-KZ" sz="1600" b="1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ма?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1.Майра 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Мен жаңбырды жақсы көремін.Қазір көшеде жүрмін.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«Жау-жау,жаңбыр» әнін қосыңызшы.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6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kk-KZ" sz="16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2.Әсия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Мен жаңбырды ұнатпаймын.Күн бұлынғыр болады,айнала дұрыс көрінбейді. Көңіл-күйім түседі.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kk-KZ" sz="16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kk-KZ" sz="16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Алтынай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Жоқ, көніл-күйім жоқ.Ағам оқуға кетті. Оны </a:t>
                      </a:r>
                      <a:r>
                        <a:rPr lang="kk-KZ" sz="1600" b="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қатты сағындым.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endParaRPr lang="kk-KZ" sz="1600" b="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kk-KZ" sz="16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4.Тұрар аға. </a:t>
                      </a:r>
                      <a:r>
                        <a:rPr lang="kk-KZ" sz="16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Жаңбырдың жауғаны   жақсы. Егін шығады,бау-бақша өседі,дала гүлдейді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428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2085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 тапсырма Жазылым.</a:t>
            </a:r>
            <a:b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Кестені толтыр /по тексту заполните таблицу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865" t="23948" r="18763" b="3849"/>
          <a:stretch/>
        </p:blipFill>
        <p:spPr>
          <a:xfrm>
            <a:off x="457199" y="1936630"/>
            <a:ext cx="6668219" cy="4888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188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217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                                Ақпанның үші Сабақтың тақырыбы/Тема урока  «Жау-жау, жаңбыр»/ «Капает дождик»  Сабақтың  мақсаты: Жаңбыр туралы ән тыңдайсың. Жаңбырлы күн туралы толығырақ айтып үйренесін</vt:lpstr>
      <vt:lpstr>Жаңа сөздер/ Новые слова (Записать в словарную тетрадь) </vt:lpstr>
      <vt:lpstr>1-тапсырма. Сөйлемдерді оқы. «иә», «жоқ»-деп жауап бер. </vt:lpstr>
      <vt:lpstr>2-тапсырма. Өленді тыңда және оқы</vt:lpstr>
      <vt:lpstr>3- тапсырма. Радио тілшісімен болған сұхбатты тыңда                        Прослушайте диалог с радио журналистом</vt:lpstr>
      <vt:lpstr>4- тапсырма Жазылым. Кестені толтыр /по тексту заполните таблицу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Сабақтың тақырыбы/Тема урока  «Нағыз өнер-қолөнер»/  «Настоящее исскуство-ремесло»   </dc:title>
  <dc:creator>User</dc:creator>
  <cp:lastModifiedBy>User</cp:lastModifiedBy>
  <cp:revision>155</cp:revision>
  <dcterms:created xsi:type="dcterms:W3CDTF">2020-11-16T15:50:57Z</dcterms:created>
  <dcterms:modified xsi:type="dcterms:W3CDTF">2021-02-02T18:20:43Z</dcterms:modified>
</cp:coreProperties>
</file>