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60" r:id="rId7"/>
    <p:sldId id="261" r:id="rId8"/>
    <p:sldId id="262" r:id="rId9"/>
    <p:sldId id="264" r:id="rId10"/>
    <p:sldId id="266" r:id="rId11"/>
    <p:sldId id="267" r:id="rId12"/>
    <p:sldId id="273" r:id="rId13"/>
    <p:sldId id="274" r:id="rId14"/>
    <p:sldId id="280" r:id="rId15"/>
    <p:sldId id="282" r:id="rId16"/>
    <p:sldId id="283" r:id="rId17"/>
    <p:sldId id="281" r:id="rId18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9D908C-C53C-4367-AD11-22DEFFDB298F}" v="336" dt="2021-10-17T20:29:38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5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EE18FA9B-3E06-41AF-BDF7-671079709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0F9B942-99CF-4AC4-9F77-E625D2C71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276E19-E3DF-4E9C-BA1E-4201321081DB}" type="datetime1">
              <a:rPr lang="ru-RU" smtClean="0"/>
              <a:t>07.05.2023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CAD4C1D-64AA-4DA1-8A75-FCF5ECA450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D886DA9-2A38-4F39-B33B-4F7B5E4444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775EF03-110B-4710-A708-FEF192761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321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509ED30-21A2-42F3-A50B-F80AF6C0C59D}" type="datetime1">
              <a:rPr lang="ru-RU" noProof="0" smtClean="0"/>
              <a:t>07.05.2023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18CCA95-4F40-4CDD-BF1E-B8C9EB86EE7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662959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18CCA95-4F40-4CDD-BF1E-B8C9EB86EE7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8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rtlCol="0" anchor="t">
            <a:normAutofit/>
          </a:bodyPr>
          <a:lstStyle>
            <a:lvl1pPr algn="r"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E46E8F-6D1A-47CC-81B7-9DE4D1437403}" type="datetime1">
              <a:rPr lang="ru-RU" noProof="0" smtClean="0"/>
              <a:t>07.05.2023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Ins="45720" rtlCol="0"/>
          <a:lstStyle/>
          <a:p>
            <a:pPr rtl="0"/>
            <a:fld id="{600CBFCC-E1FF-473E-BF42-70E7405CF17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Надпись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24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ru-RU" sz="24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Прямоугольник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Надпись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ru-RU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A04E42-E1F0-4ABF-81FA-2D08735A420F}" type="datetime1">
              <a:rPr lang="ru-RU" noProof="0" smtClean="0"/>
              <a:t>07.05.2023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17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Прямоугольник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Надпись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ru-RU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9D71F4-E56B-4453-B3AB-8AE592891B35}" type="datetime1">
              <a:rPr lang="ru-RU" noProof="0" smtClean="0"/>
              <a:t>07.05.2023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423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4D0FE-6D2B-4DC7-A0CC-9FF891E05D71}" type="datetime1">
              <a:rPr lang="ru-RU" noProof="0" smtClean="0"/>
              <a:t>07.05.2023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7" name="Надпись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ru-RU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2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Прямоугольник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Надпись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ru-RU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rtlCol="0" anchor="t">
            <a:normAutofit/>
          </a:bodyPr>
          <a:lstStyle>
            <a:lvl1pPr algn="r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79CCD6-64D2-4FA5-A656-55DE639CAC33}" type="datetime1">
              <a:rPr lang="ru-RU" noProof="0" smtClean="0"/>
              <a:t>07.05.2023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364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Прямоугольник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7448B8-6692-4D07-9098-C78C63BDA98A}" type="datetime1">
              <a:rPr lang="ru-RU" noProof="0" smtClean="0"/>
              <a:t>07.05.2023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Надпись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ru-RU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5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Прямоугольник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Надпись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ru-RU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EB3DD9-E7B3-4B36-BCEC-E09C93F51B5D}" type="datetime1">
              <a:rPr lang="ru-RU" noProof="0" smtClean="0"/>
              <a:t>07.05.2023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2361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Прямоугольник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102BC5-7232-4797-AA90-9C1B039E22D2}" type="datetime1">
              <a:rPr lang="ru-RU" noProof="0" smtClean="0"/>
              <a:t>07.05.2023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Надпись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ru-RU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6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2760E4-D975-4F4B-9E1C-02D323BD6A43}" type="datetime1">
              <a:rPr lang="ru-RU" noProof="0" smtClean="0"/>
              <a:t>07.05.2023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46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Прямоугольник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Надпись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ru-RU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75569E-0E40-40F8-9D8A-6E3A4007C12D}" type="datetime1">
              <a:rPr lang="ru-RU" noProof="0" smtClean="0"/>
              <a:t>07.05.2023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503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Прямоугольник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" name="Надпись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ru-RU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rtlCol="0" anchor="b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F523CC-99C0-480A-99CC-C598CC6AAE13}" type="datetime1">
              <a:rPr lang="ru-RU" noProof="0" smtClean="0"/>
              <a:t>07.05.2023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4670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  <a:p>
            <a:pPr lvl="5" rtl="0"/>
            <a:r>
              <a:rPr lang="ru-RU" noProof="0"/>
              <a:t>Шестой уровень</a:t>
            </a:r>
          </a:p>
          <a:p>
            <a:pPr lvl="6" rtl="0"/>
            <a:r>
              <a:rPr lang="ru-RU" noProof="0"/>
              <a:t>Седьмой уровень</a:t>
            </a:r>
          </a:p>
          <a:p>
            <a:pPr lvl="7" rtl="0"/>
            <a:r>
              <a:rPr lang="ru-RU" noProof="0"/>
              <a:t>Восьмой уровень</a:t>
            </a:r>
          </a:p>
          <a:p>
            <a:pPr lvl="8" rtl="0"/>
            <a:r>
              <a:rPr lang="ru-RU" noProof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/>
            <a:fld id="{B4856709-537A-49EA-8F81-2847F8567E45}" type="datetime1">
              <a:rPr lang="ru-RU" noProof="0" smtClean="0"/>
              <a:t>07.05.2023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00CBFCC-E1FF-473E-BF42-70E7405CF17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7" name="Прямоугольник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758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287" y="1455421"/>
            <a:ext cx="6793587" cy="33752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/>
            <a:r>
              <a:rPr lang="uk-UA" sz="4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Бактерії</a:t>
            </a:r>
            <a:r>
              <a:rPr lang="uk-UA" sz="4800" b="1" smtClean="0">
                <a:solidFill>
                  <a:schemeClr val="bg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: </a:t>
            </a:r>
            <a:br>
              <a:rPr lang="uk-UA" sz="4800" b="1" smtClean="0">
                <a:solidFill>
                  <a:schemeClr val="bg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</a:br>
            <a:r>
              <a:rPr lang="uk-UA" sz="4800" b="1" smtClean="0">
                <a:solidFill>
                  <a:schemeClr val="bg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їх </a:t>
            </a:r>
            <a:r>
              <a:rPr lang="uk-UA" sz="4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різноманітність та значення в природі</a:t>
            </a:r>
            <a:endParaRPr lang="uk-UA" sz="4800" b="1" dirty="0">
              <a:solidFill>
                <a:schemeClr val="bg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306F709B-EABE-49B7-99C0-36BB2D4F4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835" y="4931195"/>
            <a:ext cx="2743199" cy="17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F76CD67-D807-4358-96EB-32141DCCA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338" y="546465"/>
            <a:ext cx="9602148" cy="1940171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198659BF-E6D8-4974-A9DA-692CB2FE6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416" y="545824"/>
            <a:ext cx="486604" cy="498614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D3AE8AE5-9DEE-4EC4-8F7B-4DFBE9839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0" y="2972904"/>
            <a:ext cx="4006573" cy="30049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99416" y="545825"/>
            <a:ext cx="653671" cy="57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9.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0CF16A9C-49A0-4031-952F-3981D8215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512" y="418759"/>
            <a:ext cx="10165366" cy="1781454"/>
          </a:xfrm>
        </p:spPr>
      </p:pic>
      <p:pic>
        <p:nvPicPr>
          <p:cNvPr id="5" name="Рисунок 5" descr="Изображение выглядит как легк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38F5C837-88E9-451D-9EB0-B6AD719D4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791" y="2681357"/>
            <a:ext cx="3654286" cy="36542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16325" y="517586"/>
            <a:ext cx="560717" cy="422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10.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039" y="204325"/>
            <a:ext cx="10092905" cy="21652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10800000" flipH="1" flipV="1">
            <a:off x="1443198" y="453515"/>
            <a:ext cx="514998" cy="483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11.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7015" y="517584"/>
            <a:ext cx="92043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Атмосферний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азот </a:t>
            </a:r>
            <a:r>
              <a:rPr lang="ru-RU" dirty="0" err="1" smtClean="0">
                <a:solidFill>
                  <a:schemeClr val="bg1"/>
                </a:solidFill>
              </a:rPr>
              <a:t>можуть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фіксувати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    </a:t>
            </a:r>
            <a:r>
              <a:rPr lang="ru-RU" dirty="0" smtClean="0">
                <a:solidFill>
                  <a:schemeClr val="bg1"/>
                </a:solidFill>
              </a:rPr>
              <a:t>а) </a:t>
            </a:r>
            <a:r>
              <a:rPr lang="ru-RU" dirty="0" err="1" smtClean="0">
                <a:solidFill>
                  <a:schemeClr val="bg1"/>
                </a:solidFill>
              </a:rPr>
              <a:t>бульбочкові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бактерії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б) </a:t>
            </a:r>
            <a:r>
              <a:rPr lang="ru-RU" dirty="0" err="1" smtClean="0">
                <a:solidFill>
                  <a:schemeClr val="bg1"/>
                </a:solidFill>
              </a:rPr>
              <a:t>ціанобактерії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    в) </a:t>
            </a:r>
            <a:r>
              <a:rPr lang="ru-RU" dirty="0" err="1" smtClean="0">
                <a:solidFill>
                  <a:schemeClr val="bg1"/>
                </a:solidFill>
              </a:rPr>
              <a:t>сіркобактерії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     г) </a:t>
            </a:r>
            <a:r>
              <a:rPr lang="ru-RU" dirty="0" err="1" smtClean="0">
                <a:solidFill>
                  <a:schemeClr val="bg1"/>
                </a:solidFill>
              </a:rPr>
              <a:t>бактерії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гниття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13286" y="1103129"/>
            <a:ext cx="353683" cy="306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13286" y="1628661"/>
            <a:ext cx="353683" cy="335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58196" y="1112807"/>
            <a:ext cx="370936" cy="3482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53883" y="1628661"/>
            <a:ext cx="379562" cy="3881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672" y="3341185"/>
            <a:ext cx="2444708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82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2808" y="698741"/>
            <a:ext cx="10136037" cy="22349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05033" y="851283"/>
            <a:ext cx="668547" cy="448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12.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4540" y="844813"/>
            <a:ext cx="7658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Бактерії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розмножуються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а) </a:t>
            </a:r>
            <a:r>
              <a:rPr lang="ru-RU" dirty="0">
                <a:solidFill>
                  <a:schemeClr val="bg1"/>
                </a:solidFill>
              </a:rPr>
              <a:t>спорами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  б) вегетативно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</a:t>
            </a:r>
          </a:p>
          <a:p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)  </a:t>
            </a:r>
            <a:r>
              <a:rPr lang="uk-UA" dirty="0" smtClean="0">
                <a:solidFill>
                  <a:schemeClr val="bg1"/>
                </a:solidFill>
              </a:rPr>
              <a:t>поділом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клітини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г) </a:t>
            </a:r>
            <a:r>
              <a:rPr lang="uk-UA" dirty="0" smtClean="0">
                <a:solidFill>
                  <a:schemeClr val="bg1"/>
                </a:solidFill>
              </a:rPr>
              <a:t>брунькуванням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6400" y="1458348"/>
            <a:ext cx="374386" cy="3124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76400" y="1988821"/>
            <a:ext cx="374386" cy="341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05566" y="1427868"/>
            <a:ext cx="395234" cy="342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05566" y="1988820"/>
            <a:ext cx="395234" cy="341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55292"/>
          <a:stretch/>
        </p:blipFill>
        <p:spPr>
          <a:xfrm>
            <a:off x="4247045" y="3079772"/>
            <a:ext cx="2946235" cy="274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02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B47003-561F-436F-ACBE-DF77CCBB016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4400" b="1" dirty="0" err="1">
                <a:cs typeface="Arial"/>
              </a:rPr>
              <a:t>Тестування</a:t>
            </a:r>
            <a:r>
              <a:rPr lang="ru-RU" sz="4400" b="1" dirty="0">
                <a:cs typeface="Arial"/>
              </a:rPr>
              <a:t> завершено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60D7017-6FFF-4D34-B466-6AB5C9DD7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8542" y="2152029"/>
            <a:ext cx="6285548" cy="4394890"/>
          </a:xfrm>
        </p:spPr>
      </p:pic>
    </p:spTree>
    <p:extLst>
      <p:ext uri="{BB962C8B-B14F-4D97-AF65-F5344CB8AC3E}">
        <p14:creationId xmlns:p14="http://schemas.microsoft.com/office/powerpoint/2010/main" val="33081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5C904768-976E-4B41-89C0-F4F05FE3F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642" y="466005"/>
            <a:ext cx="9933453" cy="2382701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F75787A9-63D6-457B-A0B2-46E1FB03C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139" y="3193401"/>
            <a:ext cx="2743200" cy="335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C5C9C1A-C35E-4210-9905-60CD383DF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8990" y="401560"/>
            <a:ext cx="9911366" cy="1672286"/>
          </a:xfrm>
        </p:spPr>
      </p:pic>
      <p:pic>
        <p:nvPicPr>
          <p:cNvPr id="5" name="Рисунок 5" descr="Изображение выглядит как LEGO, внутренний, игрушка, украшен&#10;&#10;Автоматически созданное описание">
            <a:extLst>
              <a:ext uri="{FF2B5EF4-FFF2-40B4-BE49-F238E27FC236}">
                <a16:creationId xmlns:a16="http://schemas.microsoft.com/office/drawing/2014/main" xmlns="" id="{1B5409E3-CEE8-428B-B3ED-04E89C217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139" y="2471530"/>
            <a:ext cx="3764721" cy="37647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10800000" flipH="1" flipV="1">
            <a:off x="1535502" y="500333"/>
            <a:ext cx="595223" cy="40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2.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98AA29E-A1E2-4276-829F-88636975A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6295" y="560881"/>
            <a:ext cx="9348148" cy="2397254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DC5DB3C1-E5F4-44DF-8A94-CF8D5522D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835" y="3200400"/>
            <a:ext cx="3455504" cy="34555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5886" y="655608"/>
            <a:ext cx="431321" cy="370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3.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E66FE1D-760B-4A2C-82FD-5B6164BFE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469" y="471364"/>
            <a:ext cx="9834061" cy="1720418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6D5D16F9-6279-4778-9291-E00CC0611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617" y="2786270"/>
            <a:ext cx="3521765" cy="35217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97479" y="569342"/>
            <a:ext cx="439947" cy="388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4.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8909A43-49FE-444D-BA83-EB7FA314F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642" y="572233"/>
            <a:ext cx="9856148" cy="1745071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9F0EA665-7151-4D73-B91C-6746D01CF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270" y="2797313"/>
            <a:ext cx="3461026" cy="34610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71600" y="632618"/>
            <a:ext cx="414068" cy="419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5.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183E1723-C734-4D11-A605-05853C4FD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164" y="534024"/>
            <a:ext cx="9988670" cy="1700011"/>
          </a:xfrm>
        </p:spPr>
      </p:pic>
      <p:pic>
        <p:nvPicPr>
          <p:cNvPr id="5" name="Рисунок 5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9B8CC744-B3DA-42D3-A6DE-B07BE8259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611" y="2970350"/>
            <a:ext cx="3352385" cy="33523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62974" y="629728"/>
            <a:ext cx="439947" cy="422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6.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676F1A9F-D70A-4B25-9385-F30E0F9BC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860" y="371618"/>
            <a:ext cx="9740192" cy="1787389"/>
          </a:xfrm>
        </p:spPr>
      </p:pic>
      <p:pic>
        <p:nvPicPr>
          <p:cNvPr id="5" name="Рисунок 5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4C7A965E-3950-4398-868D-3D2CFE332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895" y="2574765"/>
            <a:ext cx="3547209" cy="35472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09623" y="457199"/>
            <a:ext cx="439947" cy="362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7.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1B29D582-673F-4AA8-8F7D-D6AEDCB48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425" y="594456"/>
            <a:ext cx="9519322" cy="1645407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A4D881C2-639A-49A2-ACDE-2D06E2EAA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486" y="630721"/>
            <a:ext cx="416202" cy="417168"/>
          </a:xfrm>
          <a:prstGeom prst="rect">
            <a:avLst/>
          </a:prstGeom>
        </p:spPr>
      </p:pic>
      <p:pic>
        <p:nvPicPr>
          <p:cNvPr id="6" name="Рисунок 6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56511FE-DC3E-44EA-8704-37C3DD048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931" y="2724426"/>
            <a:ext cx="4354443" cy="32699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1486" y="630721"/>
            <a:ext cx="416202" cy="417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8.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B0F2AC-8567-4D03-BFFC-653DB596C52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C2F7BF6-CD39-4568-B8BD-EA8D252E1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0455F8-10A0-4EEF-9BB1-9035E295B1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39</TotalTime>
  <Words>66</Words>
  <Application>Microsoft Office PowerPoint</Application>
  <PresentationFormat>Широкоэкранный</PresentationFormat>
  <Paragraphs>24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MS Shell Dlg 2</vt:lpstr>
      <vt:lpstr>Times New Roman</vt:lpstr>
      <vt:lpstr>Wingdings</vt:lpstr>
      <vt:lpstr>Wingdings 3</vt:lpstr>
      <vt:lpstr>Мэдисон</vt:lpstr>
      <vt:lpstr> Бактерії:  їх різноманітність та значення в природі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Тестування завершено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Гимназия 45</cp:lastModifiedBy>
  <cp:revision>163</cp:revision>
  <dcterms:created xsi:type="dcterms:W3CDTF">2021-10-17T19:48:26Z</dcterms:created>
  <dcterms:modified xsi:type="dcterms:W3CDTF">2023-05-07T16:31:51Z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