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AE91-2903-4E45-A013-E59C96F54156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56D7-19F4-49EE-B8EC-87AFEDBCC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Вегетативное размножение</a:t>
            </a:r>
            <a:br>
              <a:rPr lang="ru-RU" dirty="0" smtClean="0"/>
            </a:br>
            <a:r>
              <a:rPr lang="ru-RU" dirty="0" smtClean="0"/>
              <a:t>покрытосеменных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ru-RU" dirty="0" smtClean="0"/>
              <a:t>Урок биологии - 6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горь\Desktop\37663_html_m6cfccb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05911" cy="576064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горь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Подвой</a:t>
            </a:r>
            <a:r>
              <a:rPr lang="ru-RU" dirty="0" smtClean="0"/>
              <a:t> </a:t>
            </a:r>
            <a:r>
              <a:rPr lang="ru-RU" b="1" dirty="0" smtClean="0"/>
              <a:t>+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привой</a:t>
            </a:r>
            <a:r>
              <a:rPr lang="ru-RU" dirty="0" smtClean="0"/>
              <a:t> (</a:t>
            </a:r>
            <a:r>
              <a:rPr lang="ru-RU" sz="4000" dirty="0" smtClean="0"/>
              <a:t>почка или черенок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 descr="C:\Users\Игорь\Desktop\pic15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24936" cy="528347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89089b871f652ec32bf19c4e4b6ddce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28d/0004484c-ccca2cc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up/datas/199371/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19296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64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Размножение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Суть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Примеры растений (не менее 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Рисунок (в </a:t>
                      </a:r>
                      <a:r>
                        <a:rPr lang="ru-RU" dirty="0" err="1" smtClean="0"/>
                        <a:t>цве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6206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Заполнить таблицу в тетрадь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445224"/>
            <a:ext cx="682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таблице не должно быть вегетативного размножения с помощью</a:t>
            </a:r>
          </a:p>
          <a:p>
            <a:r>
              <a:rPr lang="ru-RU" dirty="0" smtClean="0"/>
              <a:t>подземных побегов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Ответить на вопросы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6933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Почему вегетативное размножение широко применяется в садоводстве и </a:t>
            </a:r>
          </a:p>
          <a:p>
            <a:r>
              <a:rPr lang="ru-RU" dirty="0" smtClean="0"/>
              <a:t>цветоводстве?</a:t>
            </a:r>
          </a:p>
          <a:p>
            <a:endParaRPr lang="ru-RU" dirty="0" smtClean="0"/>
          </a:p>
          <a:p>
            <a:r>
              <a:rPr lang="ru-RU" dirty="0" smtClean="0"/>
              <a:t>2 В чем минус вегетативного размножения по сравнению с половым?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Таблицу и ответы на вопросы сдать до  следующего урока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Вегетативное размножение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Размножение </a:t>
            </a:r>
            <a:r>
              <a:rPr lang="ru-RU" sz="3600" b="1" dirty="0" smtClean="0">
                <a:solidFill>
                  <a:srgbClr val="FF0000"/>
                </a:solidFill>
              </a:rPr>
              <a:t>вегетативными органами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Быстро увеличивается количество </a:t>
            </a:r>
            <a:r>
              <a:rPr lang="ru-RU" sz="3600" dirty="0" smtClean="0">
                <a:solidFill>
                  <a:srgbClr val="FF0000"/>
                </a:solidFill>
              </a:rPr>
              <a:t>растений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При таком размножении появляются </a:t>
            </a:r>
            <a:r>
              <a:rPr lang="ru-RU" sz="3600" b="1" dirty="0" smtClean="0">
                <a:solidFill>
                  <a:srgbClr val="FF0000"/>
                </a:solidFill>
              </a:rPr>
              <a:t>точные копии материнского растения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0007-007-Razmnozhenie-kornevymi-otpryskam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Игорь\Desktop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44756" cy="604867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Размножение луковицей</a:t>
            </a:r>
            <a:endParaRPr lang="ru-RU" dirty="0"/>
          </a:p>
        </p:txBody>
      </p:sp>
      <p:pic>
        <p:nvPicPr>
          <p:cNvPr id="4098" name="Picture 2" descr="C:\Users\Игорь\Desktop\razmnozheniye-lukovitsa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36904" cy="48965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горь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766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Размножение стеблевыми черенками</a:t>
            </a:r>
            <a:endParaRPr lang="ru-RU" dirty="0"/>
          </a:p>
        </p:txBody>
      </p:sp>
      <p:pic>
        <p:nvPicPr>
          <p:cNvPr id="6148" name="Picture 4" descr="C:\Users\Игорь\Desktop\9lpostk9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0044"/>
            <a:ext cx="7920880" cy="468927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Размножение листовыми черенками</a:t>
            </a:r>
            <a:endParaRPr lang="ru-RU" dirty="0"/>
          </a:p>
        </p:txBody>
      </p:sp>
      <p:pic>
        <p:nvPicPr>
          <p:cNvPr id="7170" name="Picture 2" descr="C:\Users\Игорь\Desktop\5c07a1c6932475c07a1c6933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607496" cy="24883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1" name="Picture 3" descr="C:\Users\Игорь\Desktop\5c0f49c7c56135c0f49c7c56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89040"/>
            <a:ext cx="5760640" cy="26642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Вегетативное размножение покрытосеменных растений</vt:lpstr>
      <vt:lpstr>Слайд 2</vt:lpstr>
      <vt:lpstr>Вегетативное размножение -</vt:lpstr>
      <vt:lpstr>Слайд 4</vt:lpstr>
      <vt:lpstr>Слайд 5</vt:lpstr>
      <vt:lpstr>Размножение луковицей</vt:lpstr>
      <vt:lpstr>Слайд 7</vt:lpstr>
      <vt:lpstr>Размножение стеблевыми черенками</vt:lpstr>
      <vt:lpstr>Размножение листовыми черенками</vt:lpstr>
      <vt:lpstr>Слайд 10</vt:lpstr>
      <vt:lpstr>Слайд 11</vt:lpstr>
      <vt:lpstr>    Подвой + привой (почка или черенок)</vt:lpstr>
      <vt:lpstr>Слайд 13</vt:lpstr>
      <vt:lpstr>Слайд 14</vt:lpstr>
      <vt:lpstr>Слайд 15</vt:lpstr>
      <vt:lpstr>Слайд 16</vt:lpstr>
      <vt:lpstr>Ответить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Вегетативное размножение покрытосеменных растений</dc:title>
  <dc:creator>Игорь</dc:creator>
  <cp:lastModifiedBy>Артемий Иванов</cp:lastModifiedBy>
  <cp:revision>12</cp:revision>
  <dcterms:created xsi:type="dcterms:W3CDTF">2019-03-10T07:15:29Z</dcterms:created>
  <dcterms:modified xsi:type="dcterms:W3CDTF">2020-04-03T17:56:54Z</dcterms:modified>
</cp:coreProperties>
</file>