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66" d="100"/>
          <a:sy n="66" d="100"/>
        </p:scale>
        <p:origin x="1344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/>
              <a:t>Генрі</a:t>
            </a:r>
            <a:r>
              <a:rPr lang="ru-RU" b="1" dirty="0"/>
              <a:t> </a:t>
            </a:r>
            <a:r>
              <a:rPr lang="ru-RU" b="1" dirty="0" err="1"/>
              <a:t>Водсворт</a:t>
            </a:r>
            <a:r>
              <a:rPr lang="ru-RU" b="1" dirty="0"/>
              <a:t> Лонгфелло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7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Народження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Народився</a:t>
            </a:r>
            <a:r>
              <a:rPr lang="ru-RU" dirty="0" smtClean="0"/>
              <a:t> 24 </a:t>
            </a:r>
            <a:r>
              <a:rPr lang="ru-RU" dirty="0" err="1"/>
              <a:t>березня</a:t>
            </a:r>
            <a:r>
              <a:rPr lang="ru-RU" dirty="0"/>
              <a:t> </a:t>
            </a:r>
            <a:r>
              <a:rPr lang="ru-RU" dirty="0" smtClean="0"/>
              <a:t>1882 року.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3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 smtClean="0"/>
              <a:t>Похотження</a:t>
            </a:r>
            <a:r>
              <a:rPr lang="ru-RU" dirty="0" smtClean="0"/>
              <a:t> і </a:t>
            </a:r>
            <a:r>
              <a:rPr lang="ru-RU" dirty="0" err="1" smtClean="0"/>
              <a:t>ранні</a:t>
            </a:r>
            <a:r>
              <a:rPr lang="ru-RU" dirty="0" smtClean="0"/>
              <a:t> роки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Походив з </a:t>
            </a:r>
            <a:r>
              <a:rPr lang="ru-RU" dirty="0" err="1"/>
              <a:t>давньої</a:t>
            </a:r>
            <a:r>
              <a:rPr lang="ru-RU" dirty="0"/>
              <a:t> </a:t>
            </a:r>
            <a:r>
              <a:rPr lang="ru-RU" dirty="0" err="1"/>
              <a:t>Йоркширської</a:t>
            </a:r>
            <a:r>
              <a:rPr lang="ru-RU" dirty="0"/>
              <a:t> 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переселилася</a:t>
            </a:r>
            <a:r>
              <a:rPr lang="ru-RU" dirty="0"/>
              <a:t> в Америку у </a:t>
            </a:r>
            <a:r>
              <a:rPr lang="en-US" dirty="0"/>
              <a:t>XVII </a:t>
            </a:r>
            <a:r>
              <a:rPr lang="ru-RU" dirty="0"/>
              <a:t>ст. та жила за </a:t>
            </a:r>
            <a:r>
              <a:rPr lang="ru-RU" dirty="0" err="1"/>
              <a:t>суворими</a:t>
            </a:r>
            <a:r>
              <a:rPr lang="ru-RU" dirty="0"/>
              <a:t> </a:t>
            </a:r>
            <a:r>
              <a:rPr lang="ru-RU" dirty="0" err="1"/>
              <a:t>пуританськими</a:t>
            </a:r>
            <a:r>
              <a:rPr lang="ru-RU" dirty="0"/>
              <a:t> </a:t>
            </a:r>
            <a:r>
              <a:rPr lang="ru-RU" dirty="0" err="1"/>
              <a:t>традиціями</a:t>
            </a:r>
            <a:r>
              <a:rPr lang="ru-RU" dirty="0"/>
              <a:t>. Поет </a:t>
            </a:r>
            <a:r>
              <a:rPr lang="ru-RU" dirty="0" err="1"/>
              <a:t>виховувався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в маленькому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Портленді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читав, </a:t>
            </a:r>
            <a:r>
              <a:rPr lang="ru-RU" dirty="0" err="1"/>
              <a:t>захоплювався</a:t>
            </a:r>
            <a:r>
              <a:rPr lang="ru-RU" dirty="0"/>
              <a:t> Вашингтоном </a:t>
            </a:r>
            <a:r>
              <a:rPr lang="ru-RU" dirty="0" err="1"/>
              <a:t>Ірвінгом</a:t>
            </a:r>
            <a:r>
              <a:rPr lang="ru-RU" dirty="0"/>
              <a:t> 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став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. </a:t>
            </a:r>
            <a:r>
              <a:rPr lang="ru-RU" dirty="0" err="1"/>
              <a:t>Університетську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Лонгфелло </a:t>
            </a:r>
            <a:r>
              <a:rPr lang="ru-RU" dirty="0" err="1"/>
              <a:t>отримав</a:t>
            </a:r>
            <a:r>
              <a:rPr lang="ru-RU" dirty="0"/>
              <a:t> у </a:t>
            </a:r>
            <a:r>
              <a:rPr lang="ru-RU" dirty="0" err="1"/>
              <a:t>Боудін-коледжі</a:t>
            </a:r>
            <a:r>
              <a:rPr lang="ru-RU" dirty="0"/>
              <a:t> у </a:t>
            </a:r>
            <a:r>
              <a:rPr lang="ru-RU" dirty="0" err="1"/>
              <a:t>Брансвіку</a:t>
            </a:r>
            <a:r>
              <a:rPr lang="ru-RU" dirty="0"/>
              <a:t> 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став </a:t>
            </a:r>
            <a:r>
              <a:rPr lang="ru-RU" dirty="0" err="1"/>
              <a:t>професором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Брансвіку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у </a:t>
            </a:r>
            <a:r>
              <a:rPr lang="ru-RU" dirty="0" err="1"/>
              <a:t>Гарвардському</a:t>
            </a:r>
            <a:r>
              <a:rPr lang="ru-RU" dirty="0"/>
              <a:t> </a:t>
            </a:r>
            <a:r>
              <a:rPr lang="ru-RU" dirty="0" err="1" smtClean="0"/>
              <a:t>університеті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0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Початок кар</a:t>
            </a:r>
            <a:r>
              <a:rPr lang="uk-UA" dirty="0" smtClean="0"/>
              <a:t>’</a:t>
            </a:r>
            <a:r>
              <a:rPr lang="uk-UA" dirty="0" err="1" smtClean="0"/>
              <a:t>єри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З </a:t>
            </a:r>
            <a:r>
              <a:rPr lang="ru-RU" dirty="0" err="1"/>
              <a:t>кінця</a:t>
            </a:r>
            <a:r>
              <a:rPr lang="ru-RU" dirty="0"/>
              <a:t> 1830-х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віддався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. Один з перших </a:t>
            </a:r>
            <a:r>
              <a:rPr lang="ru-RU" dirty="0" err="1"/>
              <a:t>віршів</a:t>
            </a:r>
            <a:r>
              <a:rPr lang="ru-RU" dirty="0"/>
              <a:t> «Псалом </a:t>
            </a:r>
            <a:r>
              <a:rPr lang="ru-RU" dirty="0" err="1"/>
              <a:t>життю</a:t>
            </a:r>
            <a:r>
              <a:rPr lang="ru-RU" dirty="0"/>
              <a:t>» 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</a:t>
            </a:r>
            <a:r>
              <a:rPr lang="ru-RU" dirty="0"/>
              <a:t>в 1839 р. </a:t>
            </a:r>
            <a:r>
              <a:rPr lang="ru-RU" dirty="0" err="1"/>
              <a:t>з'явився</a:t>
            </a:r>
            <a:r>
              <a:rPr lang="ru-RU" dirty="0"/>
              <a:t> перший </a:t>
            </a:r>
            <a:r>
              <a:rPr lang="ru-RU" dirty="0" err="1"/>
              <a:t>збірник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«Голоси </a:t>
            </a:r>
            <a:r>
              <a:rPr lang="ru-RU" dirty="0" err="1"/>
              <a:t>ночі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/>
              <a:t>а </a:t>
            </a:r>
            <a:r>
              <a:rPr lang="ru-RU" dirty="0" err="1"/>
              <a:t>потім</a:t>
            </a:r>
            <a:r>
              <a:rPr lang="ru-RU" dirty="0"/>
              <a:t> великий </a:t>
            </a:r>
            <a:r>
              <a:rPr lang="ru-RU" dirty="0" err="1"/>
              <a:t>автобіографічний</a:t>
            </a:r>
            <a:r>
              <a:rPr lang="ru-RU" dirty="0"/>
              <a:t> роман «</a:t>
            </a:r>
            <a:r>
              <a:rPr lang="ru-RU" dirty="0" err="1"/>
              <a:t>Гіперіон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ліричні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: «</a:t>
            </a:r>
            <a:r>
              <a:rPr lang="ru-RU" dirty="0" err="1"/>
              <a:t>Балади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 smtClean="0"/>
              <a:t>», </a:t>
            </a:r>
            <a:r>
              <a:rPr lang="ru-RU" dirty="0"/>
              <a:t>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увійшов</a:t>
            </a:r>
            <a:r>
              <a:rPr lang="ru-RU" dirty="0"/>
              <a:t> </a:t>
            </a:r>
            <a:r>
              <a:rPr lang="ru-RU" dirty="0" err="1"/>
              <a:t>знаменитий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«</a:t>
            </a:r>
            <a:r>
              <a:rPr lang="en-US" dirty="0"/>
              <a:t>Excelsior», «Poems on slavery</a:t>
            </a:r>
            <a:r>
              <a:rPr lang="en-US" dirty="0" smtClean="0"/>
              <a:t>»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. В </a:t>
            </a:r>
            <a:r>
              <a:rPr lang="ru-RU" dirty="0" err="1"/>
              <a:t>русі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афроамериканців</a:t>
            </a:r>
            <a:r>
              <a:rPr lang="ru-RU" dirty="0"/>
              <a:t> 1840-х </a:t>
            </a:r>
            <a:r>
              <a:rPr lang="ru-RU" dirty="0" err="1"/>
              <a:t>років</a:t>
            </a:r>
            <a:r>
              <a:rPr lang="ru-RU" dirty="0"/>
              <a:t> Лонгфелло брав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меншу</a:t>
            </a:r>
            <a:r>
              <a:rPr lang="ru-RU" dirty="0"/>
              <a:t> участь,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поети</a:t>
            </a:r>
            <a:r>
              <a:rPr lang="ru-RU" dirty="0"/>
              <a:t> як,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Вітьєр</a:t>
            </a:r>
            <a:r>
              <a:rPr lang="ru-RU" dirty="0"/>
              <a:t> і </a:t>
            </a:r>
            <a:r>
              <a:rPr lang="ru-RU" dirty="0" err="1"/>
              <a:t>Лоуелл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Основна частина кар’єри і життя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ліричної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Лонгфелло </a:t>
            </a:r>
            <a:r>
              <a:rPr lang="ru-RU" dirty="0" err="1"/>
              <a:t>перейшов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епічних</a:t>
            </a:r>
            <a:r>
              <a:rPr lang="ru-RU" dirty="0"/>
              <a:t> поем </a:t>
            </a:r>
            <a:r>
              <a:rPr lang="ru-RU" dirty="0" err="1"/>
              <a:t>національно-американського</a:t>
            </a:r>
            <a:r>
              <a:rPr lang="ru-RU" dirty="0"/>
              <a:t> характеру. Такою є, перш за все, «</a:t>
            </a:r>
            <a:r>
              <a:rPr lang="ru-RU" dirty="0" err="1"/>
              <a:t>Євангеліна</a:t>
            </a:r>
            <a:r>
              <a:rPr lang="ru-RU" dirty="0" smtClean="0"/>
              <a:t>», </a:t>
            </a:r>
            <a:r>
              <a:rPr lang="ru-RU" dirty="0" err="1"/>
              <a:t>пасторальна</a:t>
            </a:r>
            <a:r>
              <a:rPr lang="ru-RU" dirty="0"/>
              <a:t> поема з </a:t>
            </a:r>
            <a:r>
              <a:rPr lang="ru-RU" dirty="0" err="1"/>
              <a:t>історії</a:t>
            </a:r>
            <a:r>
              <a:rPr lang="ru-RU" dirty="0"/>
              <a:t> перших </a:t>
            </a:r>
            <a:r>
              <a:rPr lang="ru-RU" dirty="0" err="1"/>
              <a:t>французьких</a:t>
            </a:r>
            <a:r>
              <a:rPr lang="ru-RU" dirty="0"/>
              <a:t> </a:t>
            </a:r>
            <a:r>
              <a:rPr lang="ru-RU" dirty="0" err="1"/>
              <a:t>вихідців</a:t>
            </a:r>
            <a:r>
              <a:rPr lang="ru-RU" dirty="0"/>
              <a:t> в </a:t>
            </a:r>
            <a:r>
              <a:rPr lang="ru-RU" dirty="0" err="1"/>
              <a:t>Америці</a:t>
            </a:r>
            <a:r>
              <a:rPr lang="ru-RU" dirty="0"/>
              <a:t>, вона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зробила</a:t>
            </a:r>
            <a:r>
              <a:rPr lang="ru-RU" dirty="0"/>
              <a:t> Лонгфелло </a:t>
            </a:r>
            <a:r>
              <a:rPr lang="ru-RU" dirty="0" err="1"/>
              <a:t>національним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 і до початку 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 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настільних</a:t>
            </a:r>
            <a:r>
              <a:rPr lang="ru-RU" dirty="0"/>
              <a:t> книг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. Тим же </a:t>
            </a:r>
            <a:r>
              <a:rPr lang="ru-RU" dirty="0" err="1"/>
              <a:t>національним</a:t>
            </a:r>
            <a:r>
              <a:rPr lang="ru-RU" dirty="0"/>
              <a:t> характером </a:t>
            </a:r>
            <a:r>
              <a:rPr lang="ru-RU" dirty="0" err="1"/>
              <a:t>відрізняються</a:t>
            </a:r>
            <a:r>
              <a:rPr lang="ru-RU" dirty="0"/>
              <a:t> «</a:t>
            </a:r>
            <a:r>
              <a:rPr lang="en-US" dirty="0"/>
              <a:t>Courtship of Miles Standish</a:t>
            </a:r>
            <a:r>
              <a:rPr lang="en-US" dirty="0" smtClean="0"/>
              <a:t>», </a:t>
            </a:r>
            <a:r>
              <a:rPr lang="ru-RU" dirty="0"/>
              <a:t>де поет </a:t>
            </a:r>
            <a:r>
              <a:rPr lang="ru-RU" dirty="0" err="1"/>
              <a:t>надихається</a:t>
            </a:r>
            <a:r>
              <a:rPr lang="ru-RU" dirty="0"/>
              <a:t> </a:t>
            </a:r>
            <a:r>
              <a:rPr lang="ru-RU" dirty="0" err="1"/>
              <a:t>переказами</a:t>
            </a:r>
            <a:r>
              <a:rPr lang="ru-RU" dirty="0"/>
              <a:t> про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американців</a:t>
            </a:r>
            <a:r>
              <a:rPr lang="ru-RU" dirty="0"/>
              <a:t>, і «</a:t>
            </a:r>
            <a:r>
              <a:rPr lang="ru-RU" dirty="0" err="1"/>
              <a:t>Пісня</a:t>
            </a:r>
            <a:r>
              <a:rPr lang="ru-RU" dirty="0"/>
              <a:t> про </a:t>
            </a:r>
            <a:r>
              <a:rPr lang="ru-RU" dirty="0" err="1"/>
              <a:t>Гайавату</a:t>
            </a:r>
            <a:r>
              <a:rPr lang="ru-RU" dirty="0" smtClean="0"/>
              <a:t>», </a:t>
            </a:r>
            <a:r>
              <a:rPr lang="ru-RU" dirty="0"/>
              <a:t>поема з </a:t>
            </a:r>
            <a:r>
              <a:rPr lang="ru-RU" dirty="0" err="1"/>
              <a:t>побуту</a:t>
            </a:r>
            <a:r>
              <a:rPr lang="ru-RU" dirty="0"/>
              <a:t> </a:t>
            </a:r>
            <a:r>
              <a:rPr lang="ru-RU" dirty="0" err="1"/>
              <a:t>індіанців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Америки. </a:t>
            </a:r>
            <a:r>
              <a:rPr lang="ru-RU" dirty="0" err="1"/>
              <a:t>Цими</a:t>
            </a:r>
            <a:r>
              <a:rPr lang="ru-RU" dirty="0"/>
              <a:t> поемами Лонгфелло </a:t>
            </a:r>
            <a:r>
              <a:rPr lang="ru-RU" dirty="0" err="1"/>
              <a:t>досяг</a:t>
            </a:r>
            <a:r>
              <a:rPr lang="ru-RU" dirty="0"/>
              <a:t>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;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«</a:t>
            </a:r>
            <a:r>
              <a:rPr lang="en-US" dirty="0"/>
              <a:t>Tales of the wayside Inn</a:t>
            </a:r>
            <a:r>
              <a:rPr lang="en-US" dirty="0" smtClean="0"/>
              <a:t>», </a:t>
            </a:r>
            <a:r>
              <a:rPr lang="en-US" dirty="0"/>
              <a:t>«Three books of song</a:t>
            </a:r>
            <a:r>
              <a:rPr lang="en-US" dirty="0" smtClean="0"/>
              <a:t>», </a:t>
            </a:r>
            <a:r>
              <a:rPr lang="en-US" dirty="0"/>
              <a:t>«Golden legend», «Birds of Passage», «</a:t>
            </a:r>
            <a:r>
              <a:rPr lang="en-US" dirty="0" err="1"/>
              <a:t>Ultima</a:t>
            </a:r>
            <a:r>
              <a:rPr lang="en-US" dirty="0"/>
              <a:t> Thule» </a:t>
            </a:r>
            <a:r>
              <a:rPr lang="ru-RU" dirty="0"/>
              <a:t>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знаходили</a:t>
            </a:r>
            <a:r>
              <a:rPr lang="ru-RU" dirty="0"/>
              <a:t> </a:t>
            </a:r>
            <a:r>
              <a:rPr lang="ru-RU" dirty="0" err="1"/>
              <a:t>схвальний</a:t>
            </a:r>
            <a:r>
              <a:rPr lang="ru-RU" dirty="0"/>
              <a:t> </a:t>
            </a:r>
            <a:r>
              <a:rPr lang="ru-RU" dirty="0" err="1"/>
              <a:t>відгук</a:t>
            </a:r>
            <a:r>
              <a:rPr lang="ru-RU" dirty="0"/>
              <a:t> у критики та </a:t>
            </a:r>
            <a:r>
              <a:rPr lang="ru-RU" dirty="0" err="1"/>
              <a:t>публіки</a:t>
            </a:r>
            <a:r>
              <a:rPr lang="ru-RU" dirty="0"/>
              <a:t>, так само як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переклади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італійських</a:t>
            </a:r>
            <a:r>
              <a:rPr lang="ru-RU" dirty="0"/>
              <a:t>, </a:t>
            </a:r>
            <a:r>
              <a:rPr lang="ru-RU" dirty="0" err="1"/>
              <a:t>французьких</a:t>
            </a:r>
            <a:r>
              <a:rPr lang="ru-RU" dirty="0"/>
              <a:t> та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. </a:t>
            </a:r>
            <a:r>
              <a:rPr lang="ru-RU" dirty="0" err="1"/>
              <a:t>Вихований</a:t>
            </a:r>
            <a:r>
              <a:rPr lang="ru-RU" dirty="0"/>
              <a:t> у </a:t>
            </a:r>
            <a:r>
              <a:rPr lang="ru-RU" dirty="0" err="1"/>
              <a:t>дусі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літератур</a:t>
            </a:r>
            <a:r>
              <a:rPr lang="ru-RU" dirty="0"/>
              <a:t>, </a:t>
            </a:r>
            <a:r>
              <a:rPr lang="ru-RU" dirty="0" err="1"/>
              <a:t>пройнятий</a:t>
            </a:r>
            <a:r>
              <a:rPr lang="ru-RU" dirty="0"/>
              <a:t> </a:t>
            </a:r>
            <a:r>
              <a:rPr lang="ru-RU" dirty="0" err="1"/>
              <a:t>поезією</a:t>
            </a:r>
            <a:r>
              <a:rPr lang="ru-RU" dirty="0"/>
              <a:t> Вордсворта та </a:t>
            </a:r>
            <a:r>
              <a:rPr lang="ru-RU" dirty="0" err="1"/>
              <a:t>інших</a:t>
            </a:r>
            <a:r>
              <a:rPr lang="ru-RU" dirty="0"/>
              <a:t> </a:t>
            </a:r>
            <a:r>
              <a:rPr lang="ru-RU" dirty="0" err="1"/>
              <a:t>англійських</a:t>
            </a:r>
            <a:r>
              <a:rPr lang="ru-RU" dirty="0"/>
              <a:t> </a:t>
            </a:r>
            <a:r>
              <a:rPr lang="ru-RU" dirty="0" err="1"/>
              <a:t>лейкістів</a:t>
            </a:r>
            <a:r>
              <a:rPr lang="ru-RU" dirty="0"/>
              <a:t>, Лонгфелло в перших </a:t>
            </a:r>
            <a:r>
              <a:rPr lang="ru-RU" dirty="0" err="1"/>
              <a:t>ліричних</a:t>
            </a:r>
            <a:r>
              <a:rPr lang="ru-RU" dirty="0"/>
              <a:t> </a:t>
            </a:r>
            <a:r>
              <a:rPr lang="ru-RU" dirty="0" err="1"/>
              <a:t>збірках</a:t>
            </a:r>
            <a:r>
              <a:rPr lang="ru-RU" dirty="0"/>
              <a:t> пересадив </a:t>
            </a:r>
            <a:r>
              <a:rPr lang="ru-RU" dirty="0" err="1"/>
              <a:t>англійський</a:t>
            </a:r>
            <a:r>
              <a:rPr lang="ru-RU" dirty="0"/>
              <a:t> </a:t>
            </a:r>
            <a:r>
              <a:rPr lang="ru-RU" dirty="0" err="1"/>
              <a:t>спокійний</a:t>
            </a:r>
            <a:r>
              <a:rPr lang="ru-RU" dirty="0"/>
              <a:t>, </a:t>
            </a:r>
            <a:r>
              <a:rPr lang="ru-RU" dirty="0" err="1"/>
              <a:t>ідилічний</a:t>
            </a:r>
            <a:r>
              <a:rPr lang="ru-RU" dirty="0"/>
              <a:t> романтизм на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ґрунт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4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Цікаві факти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Український</a:t>
            </a:r>
            <a:r>
              <a:rPr lang="ru-RU" dirty="0" smtClean="0"/>
              <a:t> переклад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Генрі</a:t>
            </a:r>
            <a:r>
              <a:rPr lang="ru-RU" dirty="0" smtClean="0"/>
              <a:t> Лонгфелло </a:t>
            </a:r>
            <a:r>
              <a:rPr lang="ru-RU" dirty="0" err="1" smtClean="0"/>
              <a:t>здійснив</a:t>
            </a:r>
            <a:r>
              <a:rPr lang="ru-RU" dirty="0" smtClean="0"/>
              <a:t> 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Грабовський</a:t>
            </a:r>
            <a:r>
              <a:rPr lang="ru-RU" dirty="0" smtClean="0"/>
              <a:t>, </a:t>
            </a:r>
            <a:r>
              <a:rPr lang="ru-RU" dirty="0" err="1" smtClean="0"/>
              <a:t>опублікований</a:t>
            </a:r>
            <a:r>
              <a:rPr lang="ru-RU" dirty="0" smtClean="0"/>
              <a:t> у </a:t>
            </a:r>
            <a:r>
              <a:rPr lang="ru-RU" dirty="0" err="1" smtClean="0"/>
              <a:t>збірці</a:t>
            </a:r>
            <a:r>
              <a:rPr lang="ru-RU" dirty="0" smtClean="0"/>
              <a:t> «Доля» в 1897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 </a:t>
            </a:r>
            <a:r>
              <a:rPr lang="ru-RU" dirty="0" err="1" smtClean="0"/>
              <a:t>поемі</a:t>
            </a:r>
            <a:r>
              <a:rPr lang="ru-RU" dirty="0" smtClean="0"/>
              <a:t> «</a:t>
            </a:r>
            <a:r>
              <a:rPr lang="ru-RU" dirty="0" err="1" smtClean="0"/>
              <a:t>Пісня</a:t>
            </a:r>
            <a:r>
              <a:rPr lang="ru-RU" dirty="0" smtClean="0"/>
              <a:t> про </a:t>
            </a:r>
            <a:r>
              <a:rPr lang="ru-RU" dirty="0" err="1" smtClean="0"/>
              <a:t>Гайавату</a:t>
            </a:r>
            <a:r>
              <a:rPr lang="ru-RU" dirty="0" smtClean="0"/>
              <a:t>» Лонгфелло </a:t>
            </a:r>
            <a:r>
              <a:rPr lang="ru-RU" dirty="0" err="1" smtClean="0"/>
              <a:t>виклав</a:t>
            </a:r>
            <a:r>
              <a:rPr lang="ru-RU" dirty="0" smtClean="0"/>
              <a:t> </a:t>
            </a:r>
            <a:r>
              <a:rPr lang="ru-RU" dirty="0" err="1" smtClean="0"/>
              <a:t>легенди</a:t>
            </a:r>
            <a:r>
              <a:rPr lang="ru-RU" dirty="0" smtClean="0"/>
              <a:t>, </a:t>
            </a:r>
            <a:r>
              <a:rPr lang="ru-RU" dirty="0" err="1" smtClean="0"/>
              <a:t>пануючі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 </a:t>
            </a:r>
            <a:r>
              <a:rPr lang="ru-RU" dirty="0" err="1" smtClean="0"/>
              <a:t>північноамериканських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індіанців</a:t>
            </a:r>
            <a:r>
              <a:rPr lang="ru-RU" dirty="0" smtClean="0"/>
              <a:t>, за словами автора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«</a:t>
            </a:r>
            <a:r>
              <a:rPr lang="ru-RU" dirty="0" err="1" smtClean="0"/>
              <a:t>індіанською</a:t>
            </a:r>
            <a:r>
              <a:rPr lang="ru-RU" dirty="0" smtClean="0"/>
              <a:t> </a:t>
            </a:r>
            <a:r>
              <a:rPr lang="ru-RU" dirty="0" err="1" smtClean="0"/>
              <a:t>Еддою</a:t>
            </a:r>
            <a:r>
              <a:rPr lang="ru-RU" dirty="0" smtClean="0"/>
              <a:t>». </a:t>
            </a:r>
            <a:r>
              <a:rPr lang="ru-RU" dirty="0" err="1" smtClean="0"/>
              <a:t>Самий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, </a:t>
            </a:r>
            <a:r>
              <a:rPr lang="ru-RU" dirty="0" err="1" smtClean="0"/>
              <a:t>обраний</a:t>
            </a:r>
            <a:r>
              <a:rPr lang="ru-RU" dirty="0" smtClean="0"/>
              <a:t> Лонгфелло як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фінської</a:t>
            </a:r>
            <a:r>
              <a:rPr lang="ru-RU" dirty="0" smtClean="0"/>
              <a:t> Калевали,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до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, яка </a:t>
            </a:r>
            <a:r>
              <a:rPr lang="ru-RU" dirty="0" err="1" smtClean="0"/>
              <a:t>більш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все </a:t>
            </a:r>
            <a:r>
              <a:rPr lang="ru-RU" dirty="0" err="1" smtClean="0"/>
              <a:t>інше</a:t>
            </a:r>
            <a:r>
              <a:rPr lang="ru-RU" dirty="0" smtClean="0"/>
              <a:t>, </a:t>
            </a:r>
            <a:r>
              <a:rPr lang="ru-RU" dirty="0" err="1" smtClean="0"/>
              <a:t>написане</a:t>
            </a:r>
            <a:r>
              <a:rPr lang="ru-RU" dirty="0" smtClean="0"/>
              <a:t> Лонгфелло, </a:t>
            </a:r>
            <a:r>
              <a:rPr lang="ru-RU" dirty="0" err="1" smtClean="0"/>
              <a:t>втілила</a:t>
            </a:r>
            <a:r>
              <a:rPr lang="ru-RU" dirty="0" smtClean="0"/>
              <a:t> дух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народу.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 </a:t>
            </a:r>
            <a:r>
              <a:rPr lang="ru-RU" dirty="0" err="1"/>
              <a:t>ліричних</a:t>
            </a:r>
            <a:r>
              <a:rPr lang="ru-RU" dirty="0"/>
              <a:t> </a:t>
            </a:r>
            <a:r>
              <a:rPr lang="ru-RU" dirty="0" err="1"/>
              <a:t>збірках</a:t>
            </a:r>
            <a:r>
              <a:rPr lang="ru-RU" dirty="0"/>
              <a:t> Лонгфелло </a:t>
            </a:r>
            <a:r>
              <a:rPr lang="ru-RU" dirty="0" err="1"/>
              <a:t>чергуються</a:t>
            </a:r>
            <a:r>
              <a:rPr lang="ru-RU" dirty="0"/>
              <a:t> </a:t>
            </a:r>
            <a:r>
              <a:rPr lang="ru-RU" dirty="0" err="1"/>
              <a:t>бадьорі</a:t>
            </a:r>
            <a:r>
              <a:rPr lang="ru-RU" dirty="0"/>
              <a:t> і </a:t>
            </a:r>
            <a:r>
              <a:rPr lang="ru-RU" dirty="0" err="1"/>
              <a:t>меланхолійні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: у «</a:t>
            </a:r>
            <a:r>
              <a:rPr lang="ru-RU" dirty="0" err="1"/>
              <a:t>Псалмі</a:t>
            </a:r>
            <a:r>
              <a:rPr lang="ru-RU" dirty="0"/>
              <a:t> </a:t>
            </a:r>
            <a:r>
              <a:rPr lang="ru-RU" dirty="0" err="1"/>
              <a:t>життю</a:t>
            </a:r>
            <a:r>
              <a:rPr lang="ru-RU" dirty="0"/>
              <a:t>»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проповідує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, </a:t>
            </a:r>
            <a:r>
              <a:rPr lang="ru-RU" dirty="0" err="1"/>
              <a:t>оптимістичний</a:t>
            </a:r>
            <a:r>
              <a:rPr lang="ru-RU" dirty="0"/>
              <a:t> </a:t>
            </a:r>
            <a:r>
              <a:rPr lang="ru-RU" dirty="0" err="1"/>
              <a:t>ідеал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в «</a:t>
            </a:r>
            <a:r>
              <a:rPr lang="en-US" dirty="0"/>
              <a:t>Footsteps of Angels» </a:t>
            </a:r>
            <a:r>
              <a:rPr lang="ru-RU" dirty="0" err="1"/>
              <a:t>співає</a:t>
            </a:r>
            <a:r>
              <a:rPr lang="ru-RU" dirty="0"/>
              <a:t> </a:t>
            </a:r>
            <a:r>
              <a:rPr lang="ru-RU" dirty="0" err="1"/>
              <a:t>гімн</a:t>
            </a:r>
            <a:r>
              <a:rPr lang="ru-RU" dirty="0"/>
              <a:t> </a:t>
            </a:r>
            <a:r>
              <a:rPr lang="ru-RU" dirty="0" err="1"/>
              <a:t>примирення</a:t>
            </a:r>
            <a:r>
              <a:rPr lang="ru-RU" dirty="0"/>
              <a:t> з ударами </a:t>
            </a:r>
            <a:r>
              <a:rPr lang="ru-RU" dirty="0" err="1"/>
              <a:t>долі</a:t>
            </a:r>
            <a:r>
              <a:rPr lang="ru-RU" dirty="0"/>
              <a:t>. «</a:t>
            </a:r>
            <a:r>
              <a:rPr lang="en-US" dirty="0"/>
              <a:t>Excelsior» — </a:t>
            </a:r>
            <a:r>
              <a:rPr lang="ru-RU" dirty="0"/>
              <a:t>один з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Лонгфелло — </a:t>
            </a:r>
            <a:r>
              <a:rPr lang="ru-RU" dirty="0" err="1"/>
              <a:t>звеличує</a:t>
            </a:r>
            <a:r>
              <a:rPr lang="ru-RU" dirty="0"/>
              <a:t> </a:t>
            </a:r>
            <a:r>
              <a:rPr lang="ru-RU" dirty="0" err="1"/>
              <a:t>безмежність</a:t>
            </a:r>
            <a:r>
              <a:rPr lang="ru-RU" dirty="0"/>
              <a:t> </a:t>
            </a:r>
            <a:r>
              <a:rPr lang="ru-RU" dirty="0" err="1"/>
              <a:t>прагнень</a:t>
            </a:r>
            <a:r>
              <a:rPr lang="ru-RU" dirty="0"/>
              <a:t> до </a:t>
            </a:r>
            <a:r>
              <a:rPr lang="ru-RU" dirty="0" err="1"/>
              <a:t>недосяжного</a:t>
            </a:r>
            <a:r>
              <a:rPr lang="ru-RU" dirty="0"/>
              <a:t> </a:t>
            </a:r>
            <a:r>
              <a:rPr lang="ru-RU" dirty="0" err="1"/>
              <a:t>ідеалу</a:t>
            </a:r>
            <a:r>
              <a:rPr lang="ru-RU" dirty="0"/>
              <a:t>, а в </a:t>
            </a:r>
            <a:r>
              <a:rPr lang="ru-RU" dirty="0" err="1"/>
              <a:t>мелодійному</a:t>
            </a:r>
            <a:r>
              <a:rPr lang="ru-RU" dirty="0"/>
              <a:t> «</a:t>
            </a:r>
            <a:r>
              <a:rPr lang="en-US" dirty="0"/>
              <a:t>Hymn of the night» </a:t>
            </a:r>
            <a:r>
              <a:rPr lang="ru-RU" dirty="0"/>
              <a:t>поет молить </a:t>
            </a:r>
            <a:r>
              <a:rPr lang="ru-RU" dirty="0" err="1"/>
              <a:t>лише</a:t>
            </a:r>
            <a:r>
              <a:rPr lang="ru-RU" dirty="0"/>
              <a:t> про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забуття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страждань</a:t>
            </a:r>
            <a:r>
              <a:rPr lang="ru-RU" dirty="0"/>
              <a:t>, </a:t>
            </a:r>
            <a:r>
              <a:rPr lang="ru-RU" dirty="0" err="1"/>
              <a:t>оспівуючи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103518" y="-446730"/>
            <a:ext cx="12295519" cy="7563222"/>
            <a:chOff x="-103518" y="-446730"/>
            <a:chExt cx="12295519" cy="7563222"/>
          </a:xfrm>
        </p:grpSpPr>
        <p:pic>
          <p:nvPicPr>
            <p:cNvPr id="1026" name="Picture 2" descr="Лонгфелло Генрі Водсворт. Біографія Генрі Водсворта Лонгфелло — УкрЛіб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5195"/>
              <a:ext cx="3378926" cy="35644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ib.ru/Классика: Лонгфелло Генри Уодсворт. Лонгфелл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79258"/>
              <a:ext cx="1611086" cy="19506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enry Wadsworth Longfellow - Trivia, Family, Bio | Famous Birthday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86" y="3379257"/>
              <a:ext cx="3479074" cy="3479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Генри Лонгфелло: краткая биография и творчество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78926" y="330"/>
              <a:ext cx="2248521" cy="3378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Лонгфелло Генрі Водсворт. Біографія Генрі Водсворта Лонгфелло — УкрЛіб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518" y="5368846"/>
              <a:ext cx="2201395" cy="16064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Генри Уодсворт Лонгфелло 19 Века Портрет — стоковая векторная графика и  другие изображения на тему Henry Wadsworth Longfellow - iStoc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44" y="2964244"/>
              <a:ext cx="1006643" cy="13114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ЭБС &quot;Университетская библиотека онлайн&quot; читать электронные книги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957" y="330"/>
              <a:ext cx="5101044" cy="5651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Стихи Генри Лонгфелло [ТОП стихотворений] читать творчество поэта -  Lit-Ra.s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0160" y="4004094"/>
              <a:ext cx="2000797" cy="20007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Генрі Вордсворт Лонгфелло (1807—1882). Люлька згоди (З «Пісні про  Гайавату») - Світова література. 6 клас. Волощук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3" y="2211209"/>
              <a:ext cx="1466904" cy="17928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perevodsinch.ru » Генри Уодсворт Лонгфелло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582" y="5648384"/>
              <a:ext cx="1875418" cy="12099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Lege artis. Виртуальная галерея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4" y="379403"/>
              <a:ext cx="1466904" cy="1831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Генри Лонгфелло - Стихи читать онлайн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171" y="-446730"/>
              <a:ext cx="735274" cy="9956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34669" y="-382058"/>
              <a:ext cx="1554826" cy="10035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52" name="Picture 28" descr="ГЕНРИ УОДСВОРТ ЛОНГФЕЛЛО: СМЕРТЬ И БЕССМЕРТИЕ ГАЙАВАТЫ, Лирика Лонгфелло:  на пути к «Гайавате», Романтик первого призыва. - ИСТОРИЯ ЛИТЕРАТУРЫ США В  2 Ч. ЧАСТЬ 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132" y="5656174"/>
              <a:ext cx="995363" cy="12139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Генри Уодсворт Лонгфелло редакционное фото. изображение насчитывающей  воспитатель - 4776779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39303" y="5894775"/>
              <a:ext cx="844274" cy="12217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066" y="6164090"/>
              <a:ext cx="1273479" cy="8531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60" name="Picture 36" descr="27 февраля 1807 года родился Генри Уодсворт Лонгфелло | ВКонтакте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445" y="6214971"/>
              <a:ext cx="729204" cy="8534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Лонгфелло - это... Что такое Лонгфелло?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1088" y="5675735"/>
              <a:ext cx="955493" cy="11825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2" descr="Генри Уодсворт Лонгфелло — фото, биография, личная жизнь, причина смерти,  поэт - 24СМИ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74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</TotalTime>
  <Words>62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Courier New</vt:lpstr>
      <vt:lpstr>Wingdings</vt:lpstr>
      <vt:lpstr>Wingdings 3</vt:lpstr>
      <vt:lpstr>Ион</vt:lpstr>
      <vt:lpstr>Генрі Водсворт Лонгфелло</vt:lpstr>
      <vt:lpstr>Народження</vt:lpstr>
      <vt:lpstr>Похотження і ранні роки</vt:lpstr>
      <vt:lpstr>Початок кар’єри</vt:lpstr>
      <vt:lpstr>Основна частина кар’єри і життя</vt:lpstr>
      <vt:lpstr>Цікаві факти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Генрі Водсворт Лонгфелло</dc:title>
  <dc:creator>Mishka</dc:creator>
  <cp:lastModifiedBy>Mishka</cp:lastModifiedBy>
  <cp:revision>6</cp:revision>
  <dcterms:created xsi:type="dcterms:W3CDTF">2022-03-30T11:14:15Z</dcterms:created>
  <dcterms:modified xsi:type="dcterms:W3CDTF">2022-03-30T14:14:22Z</dcterms:modified>
</cp:coreProperties>
</file>