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6" r:id="rId9"/>
    <p:sldId id="265" r:id="rId10"/>
    <p:sldId id="267" r:id="rId11"/>
    <p:sldId id="262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3EB2E13-FF3A-4E06-A806-6684552C3196}" type="datetimeFigureOut">
              <a:rPr lang="ru-RU" smtClean="0"/>
              <a:pPr/>
              <a:t>09.09.2017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06650C9-66D2-4846-B1A0-3DE93852A4E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Торговый Дом «Настюша»</a:t>
            </a:r>
            <a:endParaRPr lang="ru-RU" dirty="0"/>
          </a:p>
        </p:txBody>
      </p:sp>
      <p:pic>
        <p:nvPicPr>
          <p:cNvPr id="4" name="Содержимое 3" descr="promo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340768"/>
            <a:ext cx="8686800" cy="3646053"/>
          </a:xfrm>
        </p:spPr>
      </p:pic>
      <p:sp>
        <p:nvSpPr>
          <p:cNvPr id="5" name="TextBox 4"/>
          <p:cNvSpPr txBox="1"/>
          <p:nvPr/>
        </p:nvSpPr>
        <p:spPr>
          <a:xfrm>
            <a:off x="3203848" y="515719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Проект « </a:t>
            </a:r>
            <a:r>
              <a:rPr lang="ru-RU" smtClean="0"/>
              <a:t>Школа кулинаров»</a:t>
            </a: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Трудно переоценить значение хлеба в жизни русского человека. Это не только пища необходимая и незаменимая, но и древнейший символ плодородия, благополучия. "Хлеб, ты наш батюшко, - уважительно обращались к нему русские крестьяне. – А рожь – матушка". В России с древних времен выпечка хлеба считалась почетным и ответственным делом.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2954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Хлеб и хлебобулочные изделия – неотъемлемая часть рациона любого человека.</a:t>
            </a:r>
            <a:endParaRPr lang="ru-RU" sz="2000" dirty="0"/>
          </a:p>
        </p:txBody>
      </p:sp>
      <p:pic>
        <p:nvPicPr>
          <p:cNvPr id="4" name="Рисунок 3" descr="hleb1-300x199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412776"/>
            <a:ext cx="2857500" cy="1895475"/>
          </a:xfrm>
          <a:prstGeom prst="rect">
            <a:avLst/>
          </a:prstGeom>
        </p:spPr>
      </p:pic>
      <p:pic>
        <p:nvPicPr>
          <p:cNvPr id="5" name="Рисунок 4" descr="29763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3861048"/>
            <a:ext cx="3384376" cy="2215505"/>
          </a:xfrm>
          <a:prstGeom prst="rect">
            <a:avLst/>
          </a:prstGeom>
        </p:spPr>
      </p:pic>
      <p:pic>
        <p:nvPicPr>
          <p:cNvPr id="8" name="Рисунок 7" descr="borrbl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5547" y="1484784"/>
            <a:ext cx="2825895" cy="19442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      «Настюша» </a:t>
            </a:r>
            <a:r>
              <a:rPr lang="ru-RU" sz="2000" dirty="0" smtClean="0">
                <a:solidFill>
                  <a:srgbClr val="FF0000"/>
                </a:solidFill>
              </a:rPr>
              <a:t>- ведущая компания на зерновом рынке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indent="0" algn="just">
              <a:lnSpc>
                <a:spcPct val="120000"/>
              </a:lnSpc>
              <a:buNone/>
            </a:pPr>
            <a:r>
              <a:rPr lang="ru-RU" dirty="0" smtClean="0"/>
              <a:t>Компания «Настюша» была основана в 1992 году. Крупнейший агрохолдинг России, занимается от выращивания сырья на собственных полях, транспортировки и хранения – до переработки и реализации    продукта.</a:t>
            </a:r>
          </a:p>
          <a:p>
            <a:pPr indent="0" algn="just">
              <a:lnSpc>
                <a:spcPct val="120000"/>
              </a:lnSpc>
              <a:buNone/>
            </a:pPr>
            <a:endParaRPr lang="ru-RU" dirty="0" smtClean="0"/>
          </a:p>
          <a:p>
            <a:pPr indent="0" algn="just">
              <a:lnSpc>
                <a:spcPct val="120000"/>
              </a:lnSpc>
              <a:buNone/>
            </a:pPr>
            <a:endParaRPr lang="ru-RU" dirty="0" smtClean="0"/>
          </a:p>
          <a:p>
            <a:pPr indent="0" algn="just">
              <a:lnSpc>
                <a:spcPct val="120000"/>
              </a:lnSpc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</a:p>
          <a:p>
            <a:pPr indent="0" algn="just">
              <a:buNone/>
            </a:pPr>
            <a:r>
              <a:rPr lang="ru-RU" dirty="0" smtClean="0"/>
              <a:t>   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4077072"/>
            <a:ext cx="5454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" name="Рисунок 9" descr="1295345912_1740304833_7401417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4293096"/>
            <a:ext cx="2664296" cy="20162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80728"/>
            <a:ext cx="3043064" cy="509939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Со времен своего основания из небольшого завода с мощностями чуть больше, чем у хорошей пекарни, превратилась в хлебного гиганта отрасли, способного обеспечить не только  Москву и Подмосковье, но и соседние области.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628800"/>
            <a:ext cx="549592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offic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2852936"/>
            <a:ext cx="3571875" cy="3429000"/>
          </a:xfrm>
        </p:spPr>
      </p:pic>
      <p:pic>
        <p:nvPicPr>
          <p:cNvPr id="5" name="Рисунок 4" descr="pictu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5500" y="0"/>
            <a:ext cx="3238500" cy="2428875"/>
          </a:xfrm>
          <a:prstGeom prst="rect">
            <a:avLst/>
          </a:prstGeom>
        </p:spPr>
      </p:pic>
      <p:pic>
        <p:nvPicPr>
          <p:cNvPr id="8" name="Рисунок 7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296469" cy="238053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400" dirty="0" smtClean="0"/>
              <a:t>Компания «Настюша» – крупнейший в России вертикально-интегрированный холдинг. На сегодняшний день основными видами деятельности компании являются: сельскохозяйственное производство, транспортировка и хранение зерна, производство продуктов питания..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4162"/>
            <a:ext cx="3779912" cy="530383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900" dirty="0" smtClean="0"/>
              <a:t> </a:t>
            </a:r>
          </a:p>
          <a:p>
            <a:pPr>
              <a:buNone/>
            </a:pPr>
            <a:r>
              <a:rPr lang="ru-RU" sz="2900" dirty="0" smtClean="0"/>
              <a:t>         За несколько лет «Настюша» превратилась в серьезного зернового трейдера мирового уровня с собственными емкостями для хранения зерна и крупным автотранспортным предприятием для его перевозки. Партнерами компании стали крупнейшие игроки зернового рынка. Спустя время из продавца зерна компания выросла в крупного производителя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        </a:t>
            </a:r>
          </a:p>
          <a:p>
            <a:pPr>
              <a:buNone/>
            </a:pPr>
            <a:r>
              <a:rPr lang="ru-RU" dirty="0" smtClean="0"/>
              <a:t>       </a:t>
            </a:r>
            <a:endParaRPr lang="ru-RU" dirty="0"/>
          </a:p>
        </p:txBody>
      </p:sp>
      <p:pic>
        <p:nvPicPr>
          <p:cNvPr id="5" name="Рисунок 4" descr="1475060400_1381830737_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1700808"/>
            <a:ext cx="4922912" cy="3800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426254393_90616262_2415294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060848"/>
            <a:ext cx="4525962" cy="4525962"/>
          </a:xfrm>
        </p:spPr>
      </p:pic>
      <p:sp>
        <p:nvSpPr>
          <p:cNvPr id="5" name="Прямоугольник 4"/>
          <p:cNvSpPr/>
          <p:nvPr/>
        </p:nvSpPr>
        <p:spPr>
          <a:xfrm>
            <a:off x="395536" y="404665"/>
            <a:ext cx="8748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                     «Хлеб всему голова» — гласит народная мудрость.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b_image1_13022046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2060848"/>
            <a:ext cx="2592288" cy="43204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554162"/>
            <a:ext cx="4419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На протяжении последующих лет в состав холдинга вошли семь хлебозаводов Москвы и Московской области. </a:t>
            </a:r>
          </a:p>
          <a:p>
            <a:pPr>
              <a:buNone/>
            </a:pPr>
            <a:r>
              <a:rPr lang="ru-RU" dirty="0" smtClean="0"/>
              <a:t>       Сегодня «Настюша» это: 250 тыс. гектаров сельскохозяйственных земель, 23 элеватора и хлебоприемных предприятия для хранения зерна, мукомольные предприятия и хлебозаводы.</a:t>
            </a:r>
          </a:p>
        </p:txBody>
      </p:sp>
      <p:pic>
        <p:nvPicPr>
          <p:cNvPr id="4" name="Рисунок 3" descr="5773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2592288" cy="1728192"/>
          </a:xfrm>
          <a:prstGeom prst="rect">
            <a:avLst/>
          </a:prstGeom>
        </p:spPr>
      </p:pic>
      <p:pic>
        <p:nvPicPr>
          <p:cNvPr id="6" name="Рисунок 5" descr="Хлебопекарные-издел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4077072"/>
            <a:ext cx="28575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429684732милютински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005064"/>
            <a:ext cx="4067944" cy="2564904"/>
          </a:xfrm>
        </p:spPr>
      </p:pic>
      <p:pic>
        <p:nvPicPr>
          <p:cNvPr id="5" name="Рисунок 4" descr="17565444200771700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1268760"/>
            <a:ext cx="1666875" cy="2381250"/>
          </a:xfrm>
          <a:prstGeom prst="rect">
            <a:avLst/>
          </a:prstGeom>
        </p:spPr>
      </p:pic>
      <p:pic>
        <p:nvPicPr>
          <p:cNvPr id="10" name="Рисунок 9" descr="small_information_items_8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476672"/>
            <a:ext cx="3096344" cy="2169790"/>
          </a:xfrm>
          <a:prstGeom prst="rect">
            <a:avLst/>
          </a:prstGeom>
        </p:spPr>
      </p:pic>
      <p:pic>
        <p:nvPicPr>
          <p:cNvPr id="11" name="Рисунок 10" descr="1028799784-r0x2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04664"/>
            <a:ext cx="3352800" cy="2232248"/>
          </a:xfrm>
          <a:prstGeom prst="rect">
            <a:avLst/>
          </a:prstGeom>
        </p:spPr>
      </p:pic>
      <p:pic>
        <p:nvPicPr>
          <p:cNvPr id="12" name="Рисунок 11" descr="5844297-kak-delat-bulochki-raznoy-formy-94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4048" y="4005064"/>
            <a:ext cx="3888432" cy="24482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96307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dirty="0" smtClean="0"/>
              <a:t>           </a:t>
            </a:r>
            <a:r>
              <a:rPr lang="ru-RU" sz="6000" dirty="0" smtClean="0"/>
              <a:t>Есть в мире понятия, ценность которых ни в чём не измеряется. Это воздух, земля, вода и солнце. К ним можно отнести и хлеб, древний и вечно молодой продукт человеческого труда. Без хлеба не обходится ни один скромный завтрак, ни будничный обед, ни праздничный стол. Хлеб является одним из основных продуктов питания и всегда присутствует в рационе человека. Хлеб никогда не приедается и содержит почти все необходимые компоненты: белки, углеводы, немного жиров, витамины и минеральные вещества. Все люди едят хлеб, но не все задумываются о том, какой хлеб они употребляют в пищу. Данная проблема у меня вызвала большой интерес, и я решил изучить её.  Мне захотелось узнать самому и донести до одноклассников, где и как производят хлеб. Ведь, </a:t>
            </a:r>
            <a:r>
              <a:rPr lang="ru-RU" sz="6000" dirty="0" smtClean="0"/>
              <a:t>те кто производят хлеб вносят огромный вклад на благо всей России </a:t>
            </a:r>
            <a:endParaRPr lang="ru-RU" sz="6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6903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«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СПАСИБО ЗА ВНИМАНИЕ!!!</a:t>
            </a:r>
            <a:endParaRPr lang="ru-RU" dirty="0"/>
          </a:p>
        </p:txBody>
      </p:sp>
      <p:pic>
        <p:nvPicPr>
          <p:cNvPr id="4" name="Содержимое 3" descr="image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38425" y="2193131"/>
            <a:ext cx="4019550" cy="324802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147</TotalTime>
  <Words>391</Words>
  <Application>Microsoft Office PowerPoint</Application>
  <PresentationFormat>Экран (4:3)</PresentationFormat>
  <Paragraphs>23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Торговый Дом «Настюша»</vt:lpstr>
      <vt:lpstr>Слайд 2</vt:lpstr>
      <vt:lpstr>Хлеб и хлебобулочные изделия – неотъемлемая часть рациона любого человека.</vt:lpstr>
      <vt:lpstr>      «Настюша» - ведущая компания на зерновом рынке</vt:lpstr>
      <vt:lpstr>Слайд 5</vt:lpstr>
      <vt:lpstr>Слайд 6</vt:lpstr>
      <vt:lpstr>Компания «Настюша» – крупнейший в России вертикально-интегрированный холдинг. На сегодняшний день основными видами деятельности компании являются: сельскохозяйственное производство, транспортировка и хранение зерна, производство продуктов питания..</vt:lpstr>
      <vt:lpstr>Слайд 8</vt:lpstr>
      <vt:lpstr>Слайд 9</vt:lpstr>
      <vt:lpstr>Слайд 10</vt:lpstr>
      <vt:lpstr>Слайд 11</vt:lpstr>
      <vt:lpstr>              СПАСИБО ЗА ВНИМАНИЕ!!!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Торговый Дом «Настюша»</dc:title>
  <dc:creator>User</dc:creator>
  <cp:lastModifiedBy>User</cp:lastModifiedBy>
  <cp:revision>17</cp:revision>
  <dcterms:created xsi:type="dcterms:W3CDTF">2017-04-05T21:26:25Z</dcterms:created>
  <dcterms:modified xsi:type="dcterms:W3CDTF">2017-09-09T20:17:01Z</dcterms:modified>
</cp:coreProperties>
</file>