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30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85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45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29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14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37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583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794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8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24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13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12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545EA-2C16-415B-A42C-4F891EDAF9F2}" type="datetimeFigureOut">
              <a:rPr lang="ru-RU" smtClean="0"/>
              <a:t>24.12.2018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6E6EC2-7285-45AE-AACC-4551D3CED0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51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655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1</cp:revision>
  <dcterms:created xsi:type="dcterms:W3CDTF">2018-12-24T04:21:37Z</dcterms:created>
  <dcterms:modified xsi:type="dcterms:W3CDTF">2018-12-24T04:22:07Z</dcterms:modified>
</cp:coreProperties>
</file>