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39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23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46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72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85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39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817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86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98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457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511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98DA2-3DA0-4607-BF1C-0EAF35F0E597}" type="datetimeFigureOut">
              <a:rPr lang="ru-RU" smtClean="0"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0E7F7-6159-46DA-A578-CAC3D8FD2D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56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170613"/>
              </p:ext>
            </p:extLst>
          </p:nvPr>
        </p:nvGraphicFramePr>
        <p:xfrm>
          <a:off x="323528" y="116632"/>
          <a:ext cx="8208912" cy="61135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76238"/>
                <a:gridCol w="4932674"/>
              </a:tblGrid>
              <a:tr h="1694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Почему Казахское ханство не смогло противостоять джунгарскому нашествию в 1723 году?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13" marR="52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225" algn="l"/>
                          <a:tab pos="209550" algn="l"/>
                        </a:tabLs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Политическая раздробленностью Казахского ханства, разобщенность казахских жузов, отсутствие единства в руководстве ханства, сильный джут Также надо отметить, что это нашествие готовилось с особой тщательностью, и внезапность нападения, а также заключенный союз </a:t>
                      </a:r>
                      <a:r>
                        <a:rPr lang="ru-RU" sz="1400" dirty="0" err="1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Джунгаров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 Китаем.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13" marR="52013" marT="0" marB="0"/>
                </a:tc>
              </a:tr>
              <a:tr h="2117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Приведите доказательства в тяжелым последствиям вторжения Шона-Дабана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13" marR="52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225" algn="l"/>
                          <a:tab pos="209550" algn="l"/>
                        </a:tabLs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Вторжения Шона-Дабана привели к великим бедствиям, поскольку нарушили традиционный быт кочевников степняков, сотни аул опустошены, скот был разграблен, некогда процветавшие города были захвачены безжалостно разрушены в поисках спасения тысячи казахов были вынуждены родные земли. В боях с джунгарами погибли многие казахи.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13" marR="52013" marT="0" marB="0"/>
                </a:tc>
              </a:tr>
              <a:tr h="7147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Укажите районы переселения казахов в «Годы великого бедствия»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13" marR="52013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350"/>
                        <a:buFont typeface="Times New Roman"/>
                        <a:buAutoNum type="arabicPeriod"/>
                        <a:tabLst>
                          <a:tab pos="22225" algn="l"/>
                          <a:tab pos="112395" algn="l"/>
                          <a:tab pos="20955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окрестности города Самарканд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350"/>
                        <a:buFont typeface="Times New Roman"/>
                        <a:buAutoNum type="arabicPeriod"/>
                        <a:tabLst>
                          <a:tab pos="22225" algn="l"/>
                          <a:tab pos="20955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Хивинское ханство</a:t>
                      </a: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350"/>
                        <a:buFont typeface="Times New Roman"/>
                        <a:buAutoNum type="arabicPeriod"/>
                        <a:tabLst>
                          <a:tab pos="22225" algn="l"/>
                          <a:tab pos="209550" algn="l"/>
                        </a:tabLs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Бухарское ханство.</a:t>
                      </a:r>
                      <a:endParaRPr lang="ru-RU" sz="1200" dirty="0">
                        <a:noFill/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13" marR="52013" marT="0" marB="0"/>
                </a:tc>
              </a:tr>
              <a:tr h="1482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Используя источник В опишите демографические последствия Джунгарского нашествия в «Годы великого бедствия»</a:t>
                      </a:r>
                      <a:endParaRPr lang="ru-RU" sz="12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13" marR="5201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2225" algn="l"/>
                          <a:tab pos="209550" algn="l"/>
                        </a:tabLs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Произошли демографические изменения, а именно две трети казахов подверглись истреблению, одна часть была продана в рабство, если  в 1723 году  было более 3 млн. то уменьшилось до более 2 млн. казахов. Какая часть  переселились на другие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терртории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13" marR="520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50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175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Менеджер</dc:creator>
  <cp:lastModifiedBy>Менеджер</cp:lastModifiedBy>
  <cp:revision>1</cp:revision>
  <dcterms:created xsi:type="dcterms:W3CDTF">2023-10-23T04:27:01Z</dcterms:created>
  <dcterms:modified xsi:type="dcterms:W3CDTF">2023-10-23T04:28:07Z</dcterms:modified>
</cp:coreProperties>
</file>