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5913a9bd0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5913a9bd0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913a9bd0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913a9bd0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913a9bd0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913a9bd0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913a9bd0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913a9bd0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913a9bd0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913a9bd0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913a9bd0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913a9bd0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913a9bd0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913a9bd0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913a9bd0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913a9bd0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090825" y="1224425"/>
            <a:ext cx="4627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900">
                <a:solidFill>
                  <a:schemeClr val="lt1"/>
                </a:solidFill>
              </a:rPr>
              <a:t>Презентація</a:t>
            </a:r>
            <a:endParaRPr sz="59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0" y="0"/>
            <a:ext cx="7619700" cy="16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500">
                <a:solidFill>
                  <a:schemeClr val="lt1"/>
                </a:solidFill>
              </a:rPr>
              <a:t>Нова панель задач</a:t>
            </a:r>
            <a:endParaRPr sz="3500">
              <a:solidFill>
                <a:schemeClr val="lt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2125" y="2153478"/>
            <a:ext cx="7070175" cy="1210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03509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25450" y="181200"/>
            <a:ext cx="6760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chemeClr val="lt1"/>
                </a:solidFill>
              </a:rPr>
              <a:t>Новий центр повідомлень</a:t>
            </a:r>
            <a:endParaRPr sz="4500">
              <a:solidFill>
                <a:schemeClr val="lt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950" y="0"/>
            <a:ext cx="2732050" cy="50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625" y="752700"/>
            <a:ext cx="5757375" cy="43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0" y="0"/>
            <a:ext cx="515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lt1"/>
                </a:solidFill>
              </a:rPr>
              <a:t>Новий дизайн Пуск</a:t>
            </a:r>
            <a:endParaRPr sz="42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0" y="186425"/>
            <a:ext cx="736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lt1"/>
                </a:solidFill>
              </a:rPr>
              <a:t>Новий дизайн провідник</a:t>
            </a:r>
            <a:endParaRPr sz="4200">
              <a:solidFill>
                <a:schemeClr val="lt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4325" y="1152475"/>
            <a:ext cx="579120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850" y="933925"/>
            <a:ext cx="7349149" cy="414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27875" y="69700"/>
            <a:ext cx="829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lt1"/>
                </a:solidFill>
              </a:rPr>
              <a:t>Новий дизайн Параметрів</a:t>
            </a:r>
            <a:endParaRPr sz="42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7838" y="1571738"/>
            <a:ext cx="498157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223025" y="362425"/>
            <a:ext cx="7833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lt1"/>
                </a:solidFill>
              </a:rPr>
              <a:t>Нова </a:t>
            </a:r>
            <a:r>
              <a:rPr lang="ru" sz="4200">
                <a:solidFill>
                  <a:schemeClr val="lt1"/>
                </a:solidFill>
              </a:rPr>
              <a:t>Кастомізація інтерфейсу</a:t>
            </a:r>
            <a:endParaRPr sz="42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1788" y="1554088"/>
            <a:ext cx="6962775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250900" y="83625"/>
            <a:ext cx="676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15750" y="376350"/>
            <a:ext cx="623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lt1"/>
                </a:solidFill>
              </a:rPr>
              <a:t>Центр новин</a:t>
            </a:r>
            <a:endParaRPr sz="42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150" y="924500"/>
            <a:ext cx="3314725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41825" y="139400"/>
            <a:ext cx="8976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/>
              <a:t>Новий дизайн швидкого налаштуваня</a:t>
            </a:r>
            <a:endParaRPr sz="3900"/>
          </a:p>
        </p:txBody>
      </p:sp>
    </p:spTree>
  </p:cSld>
  <p:clrMapOvr>
    <a:masterClrMapping/>
  </p:clrMapOvr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