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3206-5F45-4D59-8E6C-8369EAA2243C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617E9-EF5B-4599-97B6-5F1A89621C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747" t="24725" r="13799" b="1099"/>
          <a:stretch>
            <a:fillRect/>
          </a:stretch>
        </p:blipFill>
        <p:spPr bwMode="auto">
          <a:xfrm>
            <a:off x="571472" y="928670"/>
            <a:ext cx="721520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2020-05-14T09:33:49Z</dcterms:created>
  <dcterms:modified xsi:type="dcterms:W3CDTF">2020-05-14T09:35:27Z</dcterms:modified>
</cp:coreProperties>
</file>