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190" autoAdjust="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5590-B603-4D8A-9D73-FB0F1A3482C1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4F32-44B6-4C0D-92EA-DC096B0D50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5590-B603-4D8A-9D73-FB0F1A3482C1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4F32-44B6-4C0D-92EA-DC096B0D50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5590-B603-4D8A-9D73-FB0F1A3482C1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4F32-44B6-4C0D-92EA-DC096B0D50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5590-B603-4D8A-9D73-FB0F1A3482C1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4F32-44B6-4C0D-92EA-DC096B0D50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5590-B603-4D8A-9D73-FB0F1A3482C1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4F32-44B6-4C0D-92EA-DC096B0D50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5590-B603-4D8A-9D73-FB0F1A3482C1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4F32-44B6-4C0D-92EA-DC096B0D50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5590-B603-4D8A-9D73-FB0F1A3482C1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4F32-44B6-4C0D-92EA-DC096B0D50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5590-B603-4D8A-9D73-FB0F1A3482C1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4F32-44B6-4C0D-92EA-DC096B0D50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5590-B603-4D8A-9D73-FB0F1A3482C1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4F32-44B6-4C0D-92EA-DC096B0D50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5590-B603-4D8A-9D73-FB0F1A3482C1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4F32-44B6-4C0D-92EA-DC096B0D50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D5590-B603-4D8A-9D73-FB0F1A3482C1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E4F32-44B6-4C0D-92EA-DC096B0D50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D5590-B603-4D8A-9D73-FB0F1A3482C1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E4F32-44B6-4C0D-92EA-DC096B0D50F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Пирамида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План конспект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604"/>
            <a:ext cx="8897355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4071942"/>
            <a:ext cx="3314697" cy="2491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3714752"/>
            <a:ext cx="2671758" cy="2397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" y="500042"/>
            <a:ext cx="9143974" cy="118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500174"/>
            <a:ext cx="8610600" cy="343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b="12767"/>
          <a:stretch>
            <a:fillRect/>
          </a:stretch>
        </p:blipFill>
        <p:spPr bwMode="auto">
          <a:xfrm>
            <a:off x="-52646" y="0"/>
            <a:ext cx="9196646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571472" y="3000372"/>
            <a:ext cx="4714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V=⅓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осн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Самостоятельная работа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736"/>
            <a:ext cx="8408071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785786" y="5143512"/>
            <a:ext cx="371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Рисунки на следующем слайде, их нарисовать в тетрадях и ответить на вопросы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429520" cy="6883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Задача.</a:t>
            </a:r>
            <a:endParaRPr lang="ru-RU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1643050"/>
            <a:ext cx="9144000" cy="310854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В правильной треугольной пирамиде сторона основания равна 4 см, а высота пирамиды равна 6 см. Найдите 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пирамиды.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2.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правильной четырехугольной пирамиде сторона основания равна 5 см, а высота пирамиды равна 7 см. </a:t>
            </a:r>
            <a:r>
              <a:rPr lang="ru-RU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Найдите </a:t>
            </a:r>
            <a:r>
              <a:rPr lang="ru-RU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объем пирамиды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098" name="AutoShape 2" descr="data:image/png;base64,iVBORw0KGgoAAAANSUhEUgAAAswAAAHnCAIAAAAjMJwlAAA0a0lEQVR4nO3deXxN1/7/8UiCDAQxp4hvKQkxK1XVasyzItVQQ4qa2m+1vWjVrFqtWdFKteEq11BDiZiK3ttbY4tLTEVKqTkigozit+/JvX6+RSTnrM85e3g9/8iDct57SZPs91l77bU979696wYAAKCap6sHAAAAzImSAQAARFAyAACACEoGAAAQQckAAAAiKBkAAEAEJQMAAIigZAAAABGUDAAAIIKSAQAARFAyAACACEoGAAAQQckAAAAiKBkAAEAEJQMAAIigZAAAABGUDAAAIIKSAQAARFAyAACACEoGAAAQQckAAAAiKBkAAEAEJQMAAIigZAAAABGUDAAAIIKSAQAARFAyAACACEoGAAAQQckAAAAiKBkAAEAEJQMAAIigZAAAABGUDAAAIIKSAQAARFAyAACACEoGAAAQQckAAAAiKBkAAEAEJQMAAIigZAAAABGUDAAAIIKSAQAARFAyAACACEoGAAAQQckAAAAiKBkAAEAEJQMAAIigZAAAABGUDAAAIIKSAQAARFAyAACACEoGAAAQQckAAAAiKBkAAEAEJQMAAIigZAAAABGUDAAAIIKSAQAARFAyAACACEoGAAAQQckAAAAiKBkAAEAEJQMAAIigZAAAABGUDAAAIIKSAQCOypMnj6uHAEu4e/euq4eQO5QMAAAggpIBAABEUDIAAIAISgYAABBByQAAACIoGQCQC/duJDHcOn/A+SgZAGAPblsFHouSAQA5RbEAcoWSAQAARFAyAACACEoGAAAQQckAgBxhQQaQW5QMAAAggpIBAABEUDIAQD226gLcKBkAkBO5WpBBwwCyUDIAAIAISgYAABBByQAAACIoGQDwGCzIAOxDyQAAACIoGQAAQAQlAwAAiKBkAEB2WJAB2I2SAQAARFAyAACACEoGAAAQQckAgEdiQQbgCEoGAAAQQckAAAAiKBkAAEAEJQMAHo4FGYCDKBkAAEAEJQMAAIigZAAAABGUDAB4CBZkAI6jZAAAABGUDAAAIIKSAQAARFAyAODPWJABKEHJAAAAIigZAABABCUDAACIoGQAwP/BggxAFUoGAAAQQckAAAAiKBkAAEAEJQMA/j8WZAAKUTIAAIAISgYAABBByQAAACIoGQDwHyzIANSiZAAAABGUDAAAIIKSAQAARFAyAODfWJABKEfJAAAAIigZAABABCUDAACIoGQAAAsyABGUDAAAIIKSAQAARFAyAACACEoGAOQCCzKAnKNkALC6XK36BJBzlAwAACCCkgEAAERQMgAAgAhKBgBLYxsuQA4lAwAAiKBkAAAAEZQMAAAggpIBwLpYkAGIomQAAAARlAwAACCCkgEAAERQMgBYFAsyAGmUDAAAIIKSAQAARFAyAACACEoGACtiQQbgBJQMAAAggpIBAABEUDIAAIAISgYAy2FBBuAclAwAACCCkgEAAERQMgAAgAhKBgBrYUEG4DSUDAAAIIKSAQAARFAyAACACEoGAAthQQbgTJQMAAAggpIBAABEUDIAAIAISgYAq2BBBuBklAwAACCCkgEAAERQMgAAgAhKBgBLYEEG4HyUDAAAIIKSAQAARFAyAACACEoGAPNjQQbgEpQMAAAggpIBAMipjIyMixcvnv+vq1evJtrcuHEj8b9SUlLS76O9RPuovdbDw8PT01P7mDdvXh8bX19f7WOhQoX8/6tEiRKlS5cOsNF+of1lV/+L4RBKBgDgIeLj43/99dcTJ078anPy5EmtVVy5csXuy0mZmZlZbUOTkJDw2L+vNZJy5cpVsKlUqVLVqlWrVatWqlQp+44Ol6BkADA5FmTkhHb6P3z48P79+w/YxMbG5qQHiMrIyIiz2bJly73/6O/vX7Nmzfr169erV0/7SOfQOUoGAFjR9evXD9zn6NGj96YZ9OzatWvbbLJ+W7FixRdtQkNDS5Qo4dqx4UGUDACwhBs3buzZs2fnzp379u3TWsWZM2dcPSIFTtp8+eWXefLkqVevXjubatWquXpc+A9KBgCY1rFjx3b+19GjRzMzM109Iil3797dbTNy5MigoKBu3bqFh4dXqFDB1eOyOkoGADOz2oKMe9MVml27dl2/ft3VI3IBrVqNtmnUqNGAAQO6dOmSN29eVw/KoigZAGAS1apVM/d0RW79aPPWW29pVeN///d/ixUr5uoRWQ4lAwBM4vDhw64egh5dvXr1ww8/nDp1akRExHvvvVemTBlXj8hCKBkAAPNLTk6eO3fuV199NXjw4BEjRvj7+7t6RJZAyQBgWlZbkIHHSk1NnTZt2vz588eNG/fmm2+6u7u7ekQmR8kAAFjLjRs33n777aioqM8//7xBgwauHo6ZUTIAAFZ08ODBRo0avfvuuxMmTMiXL5+rh2NOlAwAgEVlZmZOnjx5w4YNS5curVKliquHY0KUDABgQYZD8ubNGxQUVKFChbJly5YrVy7rY6FChXx8fLy9vbMeuHrnzp3k5OSUlJSsj4mJiX/88ce5c+f+sImLizt48OCtW7dcMv7Y2Nj69etHRkaGh4e7ZAAmRskAYE65WvWJXNFaRd26devVq1ezZs0aNWpUrVr1sbtdubu7a3/Hz8/vUX9B63nHjx/ft2/f/v37t27deuDAAdWjzo7Wb7p37753796pU6fylaMQJQMA8HhaS9De7je2adiwoY+Pj9p87dQeZNOtWzftt+fPn4+JiYmOjt6yZUtycrLaYz3KjBkzzpw5s3jxYi8vL+cc0fQoGQCAR9JOt02bNu3YsWP79u2duWNmQEBAX5uEhISvvvrq888//+2335xw3NWrV2v/3g0bNhQsWNAJhzM9SgYA4M/c3d1DQ0MjIiI6dOigfNIiV4oUKfKXv/zl3XffjYmJGTdu3M8//yx9xB07djRr1mzTpk2FChWSPpbpUTIAmBDbcNmtfPnyffr06dWrl66239b+h7axWbhw4QcffHD+/HnRw+3Zs0frGdu2bStQoIDogUyPkgEA+LeGDRu+/fbbHTt21PM+mFr7CQsLGzNmzLRp00Tb4c8//9ypU6f169fzBFdHUDIAwOratm2rnbbr1Knj6oHkiI+Pz+TJk1944QWtcCQkJMgd6Pvvv4+IiPjmm2/kDmF6lAwAsK4mTZpMnDixXr16rh5IrmnFaN++fZ07d9Y+yh1lyZIl1apVGz58uNwhzI2SAcBsWJCRQyEhIVu2bHH1KOwXGBi4ffv25s2b7969W+4oH3zwQa1atbSjyB3CxCgZAGBRRpzA+JOCBQtu3rxZtGdkZmb26NHj0KFDJUqUEDqEiVEyAMCiTFAy3Gw9Y9OmTY0aNdJ6gNAhrly58tprr0VHRwvlmxglAwAsyhwlQ+Pn5/ftt9/WrVs3KSlJ6BAxMTFff/21VjWE8s2KkgHAVFiQkUNeXl7VqlVz9SiUeeqpp7QSEBYWJneIYcOGdejQoWjRonKHMB9KBgBYUa1atTw8PFw9CpU6d+48aNCguXPnCuVfu3Zt6NChWpURyjclSgYAWJFprpXc76OPPlq5cuWlS5eE8hcuXDhkyJDq1asL5ZsPJQMArOjpp5929RDU8/Pz+/TTT3v16iWUf/fu3ffeey8mJkYo33woGQDMgwUZOWfKmQxNjx49IiMjf/rpJ6H8jRs3auENGzYUyjcZSgYAWE6RIkUqVqzo6lFIGTduXNOmTeXyP/nkk7Vr18rlmwklAwAsp27duq4egqDQ0NA6der88ssvQvnr168/evRocHCwUL6ZUDIAwHLMeq3knmHDhnXt2lUo/O7du3PmzJk9e7ZQvplQMgCYBAsycs6Uqz7v17lz58DAwDNnzgjlL168eMqUKV5eXkL5pkHJAADLMf1Mhru7e7du3T7++GOh/MTExBUrVvTo0UMo3zQoGQBgLWXKlClVqpSrRyEuPDxcrmRoli5dSsl4LEoGAFiL6a+VZAkJCalaterhw4eF8rdu3ZqYmFioUCGhfHOgZAAwAxZk5Jzpr5Xc8/LLL48ZM0YoPC0tLTo6unv37kL55kDJAABrsU7JaNKkiVzJ0GzatImSkT1KBgBYSJ48ecy9Scb9tDrl4+Nz+/Ztofzvv/9eKNk0KBkAYCGVK1cuWLCgq0fhJJ6eng0aNNi6datQ/sWLFw8fPly1alWhfBOgZAAwPBZk5JxFVn3e07hxY7mSodm1axclIxuUDACwEOssyMhSu3Zt0fzdu3f36dNH9BCGRskAAAuxWsmQnmbYs2ePaL7RUTIAwCry5ctXo0YNV4/CqcqVK1egQIGbN28K5R8/fjwzM9Pd3V0o3+goGQCMjQUZOVe9enWtZ7h6FM4WHBy8d+9eofDU1NS4uLiKFSsK5RsdJQMArMJq10qyBAUFyZUMzbFjxygZj0LJAACrsNqtJVkCAgJE80+fPi2ab2iUDACwCmvOZEg/De7s2bOi+YZGyQBgYCzIuF9mZqarh6BH0iXj3LlzovmGRskAAJiZdMm4dOmSaL6hUTIAAGZWokQJ0fzr16+L5hsaJQMAYGbe3t6i+QkJCaL5hkbJAGBULMhATnh5eYnm37hxQzTf0CgZAAAzy58/v2h+amqqaL6hUTIAAGYmPZORnp4umm9olAwAgJlJz2RQMrJByQBgSCzIQA5Jbx/i6cmZ9JH41AAAzEx6pkH6coyhUTIAAGaWlpYmmi99i6yhUTIAAGYmXTKYycgGJQOA8bAgAznHTIYLUTIAAGZGyXAhSgYAwMykS4aPj49ovqFRMozk8uXLp06dOnny5NmzZy/YXLly5fr164mJiUlJSdo3UrqNh4dH3vtoLbuQTeHChbWP/v7+AQEBT/xXmTJlpG8iBwAXkt6Rs2TJkqL5hkbJ0K+7d+8eOXJk165dBw4c+Ne//nXw4MEc7pCfYZOcnJyTv5wnT55y5coFBQVVtqlWrVrt2rUdL+Y7duzo0qXLxYsXH/qn06ZNGzJkiIOHgGWxIAO5cu3aNdF87d2aaL6hUTJ0R6sUW7Zs2bZtm1YvEhMTpQ+n/Qg+Y7Np06as/+Lu7h4cHFy3bt2nn376+eefDwkJyW3mF1988dZbb2Vzb3r16tXtHzEA5EZ8fLxoPiUjG5QMXUhJSdm8efPq1avXr19/9epV1w4mMzPzsM3ChQu13xYvXrxx48Yvvvhi8+bNn3zyyexfm5SU1K9fv+XLl2f/1ygZAJyGmQwXomS40t27d7dt2xYVFbVmzZrbt2+7ejgPd+XKlRU22q+rVq3awebpp59+8G/GxsZ27tz5xIkT2QeWLFmyWLFiImMFgAdIl4yAgADRfEOjZLhGXFzcggULFi5cePbsWVePJReyZjg++ugj7ZuqW7duPXr0qFatWtYfRUZGvv322zlZCMI0BpyGBRlw43KJS1EynCozM3PlypWzZ8/+8ccfXT0Wh5w/f36KjdYYXn311X/+859r167N4Wvv9RLADrla9Qm4Cc9keHh4BAYGyuUbHSXDSVJSUqKioqZNm3bq1ClXj0WlgwcPDhs2LFcvYSYDgDOJzmRUqlSJXQCyQckQp5XoOXPmzJ49+8qVK64eiy5QMgA40++//y4Xzg+07FEyBN2+fXvKlCmTJ0++deuWq8eiFx4eHlWqVHH1KABYyG+//SYXXqNGDblwE6BkiMjMzIyKiho9evSFCxdcPRZ9qVSpUr58+Vw9ChgV23AhtxITE69fvy6Xz0xG9igZ6m3cuHHo0KGHDx929UD0iFWfAJzp9OnTovmUjOxRMlQ6d+7cgAEDYmJiXD0Q/eIbEoAziV4rKV68eJkyZeTyTYCSocwXX3wxfPjwpKQkuUO4u7tXqlSpdu3aVatWLWujfX37+vr6+PhoH91sDxtMTU3VPt68efPSpUuXbU6cOBEbG3v48GE97MlByQDgTKIlIzQ0VC7cHCgZCpw8ebJv377/+Mc/hPK1StGyZctWrVrVr18/q0w8ireN9osSJUo8uAW4Vji2bNmy2UarIEKjzR6XS2A3FmTADqK7BjRt2lQu3BwoGY6aPn36yJEjc/jI01zRWkJPm/LlyysJ1JpHd5vMzMwNGzYsWLBg3bp1aWlpSsJzws/Pj11rADjTv/71L7nwJk2ayIWbAyXDfgkJCVoDWL9+vfLkVq1aDR06tHHjxsqTs7i7u7exuXz58rRp0z7//HPRqzz32PFAVwBwxMGDB4WStfeBqt4Bmhglw0579uzp2rXrmTNnFGbmyZMnLCxsxIgRTlu4UKJEiUmTJr333ntTbVJSUkQPx4IMAM508uRJuXdQXCvJCUqGPWbNmjV06ND09HSFmfXr1585c2a9evUUZuZQ4cKFJ0yY0K9fv2HDhj32Ke2OYEEG7MaCDNjhwIEDcuEtWrSQCzcNSkbuaO/1e/XqlfXcc1WKFCkyffr0nj17Ksy0Q7ly5ZYuXTpgwACtbQgtlWImA4Az7d+/Xyi5YMGCrVu3Fgo3E0pGLly9erVdu3a7d+9WmNmqVav58+eXLl1aYaYjGjdufPDgwVGjRs2YMSMzM1NtODMZAJxJbiajQ4cOPBctJygZOXXixAmtEMTFxakK1L5AtRN5//79VQWq4u3tPWXKlNjY2M2bNyuMLVeunJ+fn8JAAMjG3bt3d+3aJRQeHh4ulGwylIwc+emnn7Teeu3aNVWBgYGB3377bZ06dVQFKqeVDLWBXCuB3ViQATscOHAgISFBIrlo0aLNmjWTSDYfSsbjrVy58tVXX01NTVUVGBoaunz5cn9/f1WBysXHx58/f15tJtdKADjTtm3bhJI7derk6cnZM0f4ND3GsmXLtIZx584dVYG9e/eOjIzU+ReoxJ3lzGQAcKbt27cLJffq1Uso2Xx0fapzuaVLl/bo0UNhwxg3btyoUaNUpcmR2COPkgHAabSf2z/++KNEcs2aNZ999lmJZFOiZDyS2oaRJ0+e2bNnDxw4UEmaNOUlI3/+/JUqVVKbCYtgQQbs8PPPPwttwzV48GCJWLOiZDyc2obh7u4+f/783r17K0lzAuUlIzg42MPDQ20mADyKxAMf3GzbGnXr1k0i2awoGQ+xdu1atXMYCxYsePXVV5WkOYH2Dz969KjaTFZ9AnCmlStXSsRGRERkPekaOUTJ+LM9e/aEh4crXIcxe/ZsAzUMzbFjxxTeSpOFBRkAnEb7Iab8nZKb7R2jUS556wcl4/+Ii4tr166dwue2T5w40XBflBKrPpnJgH1YkAE7fPvttxKxXbp0qVChgkSyiVEy/r/4+PhWrVpduXJFVWD//v3ff/99VWlOw/2rAAxN4lqJ1ndHjx6tPNb0KBn/kZKS0r59+xMnTqgKbNq06ezZs1WlOZPymYxixYqVKlVKbSYAPFRcXJzEdGznzp2rVq2qPNb0KBn/0bdv3507d6pKCwoKWrFihUHvp1D+/cm1EgBOs3DhQuWZTGPYjZLxb7Nnz16yZImqNF9f35UrVxYqVEhVoDNdvXr14sWLajO5VgL7sCADuZWZmfnVV18pj+3UqVNISIjyWCugZLjt3r373XffVRgYGRkZHBysMNCZWPUJwLiio6OVP3fJ3d197NixajOtw+olQ3vjHhYWlp6eriqwf//+hn4EMBuKAzCuefPmKc98/fXXWY1hN0uXjLt373br1u3cuXOqAitXrjx9+nRVaS6hvGRobwL4/gTgBGfPnt20aZPazMKFC0+YMEFtpqVYumRoXzrff/+9qjRPT89FixZ5eXmpCnQJ5fevVqhQgQ3yYAcWZCC3IiMjMzMz1WaOGzeuaNGiajMtxbolY9++fR9++KHCwA8++KBu3boKA50vIyND+TZ5XCsB4AQ3b96cO3eu2swqVaoMGjRIbabVWLRkpKWl9ezZUzunqgrUvha1kqEqzVW0hqF9ZtRmsuoTgBNoDSMhIUFt5owZMwy6E4F+WLRkaIXgyJEjqtLy5Mkzb948T0/DfzLZ6xOAEaWkpEybNk1tZrdu3Zo2bao204IMf160wz//+U+1yzP79OnTsGFDhYGuwv2r0AkWZCBXvvzyy8uXLysMLFGixKxZsxQGWpblSsbt27d79+6tcHGQn5/fxx9/rCrNtZSXDF9fX54nBEBUenr65MmT1WbOnTvX399fbaY1Wa5kjB8/Pi4uTmHg8OHDTbP2WPnlEvbIAyAtMjJS4U4EmrCwsE6dOikMtDJrlYzjx4+rvVASEBAwZMgQhYEudPny5UuXLqnN5FoJAFGJiYlqt+MsVqyYQZ9tqU/WKhlvvPGGws093Wy3UJtmEwj2+oROsCADOTd+/Pj4+HiFgXPnzi1evLjCQIuzUMlYsWLF1q1bFQYGBwdHREQoDHQtVn0CMJZTp07NmTNHYWC/fv26dOmiMBBWKRm3b99W+xQ0zaRJk9zd3dVmuhD3rwIwlmHDhinc2qdq1aozZ85UlYYsVikZEydOVLsyqFGjRu3atVMY6HLKZzKeeOKJIkWKqM00qHvz/8ztA6ps37599erVqtK8vb2XL19u9OdC6JAlSsbFixdnzJihNtME+3veLz09/dixY2ozuVbilsvlBXBjQQZyJiUlpX///goDZ82aFRwcrDAQWSxRMj788MPk5GSFgSEhIc2bN1cY6HJHjx5VuyTWjWslDztfav+F8yLguLFjx548eVJV2iuvvNKnTx9Vabif+UvGmTNn5s+frzZT+fIOl2PVp1pMYABy9u/fP3XqVFVp2tsh5ecI3GP+kjFmzBi1D/0qXbp0t27dFAbqAfevqvLYesFkBuCIO3fu9O3bV/uoJK1YsWLfffedj4+PkjQ8yOQl49ixY998843azDfeeCNv3rxqM11O+a0l2qcoKChIbabOMXvhOBZk4LGmTJmyf/9+JVGenp4rVqwIDAxUkoaHMnnJGDNmjMLHlLjZHsYxcOBAhYE6oXwmo3LlyuarYtnI1dmRyQzAPr/88svo0aNVpU2fPv2FF15QlYaHMnPJiIuLW7lypdrMiIiIwoULq810uYsXL165ckVtpnWuldg3gfHYnsFdr8Cf3Lx5Mzw8XNUS9b59+w4ePFhJFLJh5pIxY8YMtdMYmkGDBqkN1ANWfdpH6PoIl12Ah9I6gao7Spo0aaJ2q1A8imlLRkJCQlRUlNrMunXrmnKdAXt95paSHvDgZMZDY61zbYUFGcjGkiVLFi1apCSqRo0aq1atstT1XBcybcn44osvbt26pTazR48eagN1gpmMXGECA3CyU6dOqVoMFxgYuGHDhoIFCypJw2OZs2Skp6crf1avVnvDw8PVZuqE8pJRpEiRMmXKqM3UA+U9IGuWgrtegWxobxdfeumlpKQkx6P8/f03btxYqlQpx6OQQ+YsGUuWLLlw4YLazJYtWxYrVkxtph6kpaUdP35cbab5pjHkphmYwACy16NHj9jYWMdzvL29161bV7lyZcejkHPmLBnz5s1TntmzZ0/lmXpw5MiRjIwMtZlmKhk6KQFMZtyPT4V1jB07ds2aNY7neHp6Llu2rEGDBo5HIVdMWDKOHTu2a9cutZlFihQx2TNX72Gvz2zopGFYAZ9qPGj16tUTJkxwPMfd3X3RokVt27Z1PAq5ZcKS8dVXXynPDAsLy5cvn/JYPZC4tcQEMxk6POcxmQFLiY2N7dWrl+Nf89o3zvz587t27apkVMgts5WMO3fuKN9HXNOhQwflmTqhfCZD+5Y2dMnQYb24h54Bizh//nybNm1u3rzpeNSsWbN69+7teA7sY7aSER0dfenSJbWZ3t7eL774otpM/VA+k1G+fHlfX1+1mc6h53oBWEdSUlLr1q3Pnj3reNSkSZPY1tO1zFYyJK6VaA3Dy8tLeaweXLhw4erVq2ozDbogwygNw5STGWzDhXsyMjI6d+6s5M3PqFGjhg0b5ngOHGGqkpGQkLBx40blsW3atFGeqROs+nQzTr0ArKBPnz7ff/+94zkjR44cN26c4zlwkKlKxnfffaf8bkxN69atlWfqhMX3+jRovTDlZAbgZmsGSvYO13LGjx/veA4cZ6qSsWrVKuWZVapUCQwMVB6rE5adyTBovQBMbObMmR999JHjOTQMXTFPybh169aWLVuUx5p4GsNNYNWnt7d3xYoV1WYqZ4KGYabJDBZkQLNw4cJ33nnH8Rwaht6Yp2SsX78+NTVVeayJS4b26VK+oXiVKlXc3d3VZiokXS/unQKd0GPM1DNgcWvWrOnbt6/jX880DB0yT8mQuFaSP3/+Z599VnmsThw+fPjOnTtqM3V7rcQJZ31O+YAdtm3bFh4e7vjPonHjxo0aNUrJkKCQSUpGWlrahg0blMfWq1fPrBt9ullsr8+cPOzUkXBnHu4eJjNgdHv27OnYsaPjk9BTpkxRcrUFypmkZOzYsUPJg4D/pFGjRsoz9cOyqz4V4hzvIBZkWNn+/ftbtmzp4Lae2pfQnDlzBgwYoGpUUMskJWPbtm0Ssc8//7xErE5Y7f5VtbMLjz3hMZkBZOPgwYPNmjW7fv26IyEeHh5ff/11jx49VI0KypmkZGzdulV5pvbju379+spj9UP55ZKSJUsWL15cbaY+cV4HHHHkyJGmTZteu3bNkZC8efMuXry4S5cuqkYFCWYoGTdv3ty7d6/y2IoVKxYqVEh5rE788ccfDn6HP0jP0xhZHJ9dyFW9YDIDeNDx48dDQ0MdfKCBl5fXihUrTLwds2mYoWT8/e9/l9jo8+mnn1aeqR8syMgt+07kzukZBsWCDAs6efKk1jAuX77sSIj29m/dunXPPfecqlFBjhlKhtCCjHr16knE6oRlS4YdZ339n96YzIAhnDhxQmsYFy5ccCSkVKlSGzduNMRPG7iZo2Rs375dIrZmzZoSsTphqftX/yRXPcPxkzcXTQDN0aNHmzRpcvHiRUdCnnzyyc2bN2sfVY0K0gxfMlJSUmJjYyWSjXLKtI/ymQwPD48qVaqozXQtztmAKocOHWratOmVK1ccCdF+Jm/atKlUqVKqRgUnMHzJ0E6WEgsyAgICihQpojxWJ7RmduLECbWZTz31VP78+dVmysl+dkF5vWAy40EsyLCO/fv3N2/ePD4+3pGQhg0bRkdHm3gxvlkZvmT8/PPPErHmvuBnqQ3Fc4WTGaDW3r17W7Ro4eB+GO3bt1+6dKmXl5eqUcFpKBkPFxwcLBGrE5Zd9Xm/B2cXRBsGkxmwoB07drRu3frGjRuOhLz++utz587V85MXkQ3Dl4xffvlFIvapp56SiNUJq+31+VjOOTFzOyssZcuWLS+99NLt27cdCeGxZ0Zn7JKRnJx89OhRiWRzlwyJW0sMN5PhZtKLI4aYzGBBhumtXr06PDw8LS3N7gQPD4958+a99tprCkcF5zN2yTh06JDytQVZKBm54ufnFxgYqDbTlLhoAitYtGiRVg4c+eHs4+OzfPny1q1bKxwVXMLYJePXX3+ViPX09CxTpoxEsh6cPXs2ISFBbWZISIjaQAAGNXfu3DfffNORmlusWLHo6Ghzb4doHcYuGcrvw8wSEBBg4kVGLMhwLSYzYGKTJk0aMWKEIwkVKlTYuHGj9lHVkOBaxi4ZJ0+elIgtW7asRKxOsCADrsWCDLMaNmzYlClTHEmoX7/+unXrihUrpmpIcDlKxkOYu2Rw/6rLMZkBk8nMzOzXr19UVJQjIR06dPjb3/7GZhgmQ8l4iICAAIlYneByCQCF0tLSXnnllTVr1jgSMmjQoM8++4x7vM3HwCXj2rVryhcwZjHxZF1ycrLyZlauXDk/Pz+1mabHZAbMISkpqUOHDj/88IPdCdpX6ccffzxs2DB1g4KOGLhk/Pbbb0LJxYsXF0p2udjY2MzMTLWZTGPYx5p7c7Egw0yuXLnSqlWrffv22Z2QL1++BQsWvPLKKwpHBV0xcMlw8JHB2TDxTAYLMqyGyQwI+f3335s3b+7IPgL+/v5r1qx57rnnFI4KemPgkuHgU4OzoX3pCyW7HLeW6AoXTWBQsbGxLVu2PH/+vN0JTz75ZExMTKVKlRSOCjpk4JJx+fJloeSCBQsKJbscqz4BOOjHH39s3759YmKi3QncqmodBi4ZcjMZBQoUEEp2OeUzGfny5atcubLaTEux1GQGCzJMYM2aNd26dUtJSbE7oVOnTt988w23qlqEgUsGMxm5debMGUfefDxUcHCwh4eH2kwA+hQZGTl48GBHHkryzjvvTJ482YJLni3LwCVDbibDx8dHKNm1WJChT5aazIBxjR8/fuzYsXa/XHs3MnPmzEGDBqkbEQzAwCXj6tWrQsmengb+tGSDBRm6Zc3bWWEU2tfn4MGDv/jiC7sTChQosGzZslatWikcFQzBwGfT5ORkoWSzzv9z/6rFuXYygwUZBpWSkhIeHv7dd9/ZnVCmTJno6Gh+VliTgUtGamqqULJZZzK4XKJnXDSBDl27dq1du3Y7d+60O6F27drr1q0rXbq0wlHBQAx8NpUrGaZ8zvvt27dPnTqlNrNYsWKlSpVSmwlAJ06fPt2yZUtHtttq3779kiVLzLrKDTlByXh4cv78+YXCXeXQoUNsKK5zTGZAP/bt29emTZtLly7ZnTBkyJCpU6ey2MjiKBkPTzZfyZC4VkLJQA6xIMNYNm3aFBYWdvPmTfte7uHh8dlnnw0YMEDtqGBElAynJrsQqz4NgckMuNzChQv79euXkZFh38sLFiy4fPnyFi1aqB0VDMrAJSMtLU0o2ZHN7HSLkgHgsT788MPRo0fb/fKyZctGR0czx4l7DFwyPDw8lC8yyHL79m2JWNc6dOiQ2kB3d/eqVauqzYQbkxlwEe3H6aBBgyIjI+1OqFOnzrp161gMjvsZuGR4eXmlp6dLJF++fNlkz+M4ffr0jRs31GZWqFDB29tbbSaymGxvLhZk6F9ycnLXrl2jo6PtTuBGEjyUsUtGUlKSRPLFixclYl2IvT7xICYzkCU+Pr5t27a7d++2O4EbSfAoBi4Zcm+jKRk5wYIMUVw0gXPExcW1atXqxIkT9r3cw8Nj1qxZAwcOVDsqmIaBS4bck4LNVzK4fxXAg3755Zc2bdrY/URrnkiCx6JkPMSZM2eEkl2FmQwjMsdkBgsydGvjxo1hYWG3bt2y7+WlS5dev359zZo11Y4KJmPgkqGVaKHkI0eOCCW7hPZDJC4uTm2mr69vhQoV1GYCcJq//vWvffv2tXszjJCQEK1hlC1bVu2oYD4GLhlyN0odO3bMTMv7Dx06pPwNIjevOoc5JjOgN5988sn7779v98tDQ0NXrVrl5+encEgwKwOXjICAAKHklJSUU6dOVaxYUSjfybhWYmhm6rvQgyFDhsyaNcvul/fs2XP+/PlmfVQ1lDPwF4pcyXCzrZSkZGSDVZ8mo4fJDJcPwPTS09O1irBs2TK7E0aOHDl+/HiFQ4LpGbhkPPHEE3LhP/zwQ6dOneTynUni1hJmMpzJuJMZBh22KSUlJb300kvbtm2z7+Wenp7z5s2LiIhQOyqYnoFLhuhMht3finpz4cIFSgZyQg+TGRBy6dKlVq1aHThwwL6XFyxY8Ntvv23WrJnaUcEKDFwyypQpIxd+5MgR7duyZMmScodwgvPnz7/44ot2P6/5UbR6V6RIEbWZyB4rQGG3U6dONW/e/LfffrPv5aVKlYqJieFWVdjHwCWjQoUK+fLlk3sW6+bNm3v06CEU7gR//PGH1jBOnjypPJlpDMAo9u/f36pVK7u32woKCtqwYUNgYKDaUcE6DFwyPD09g4ODJVY1Zlm6dKlxS8a5c+e0hqG9g5EIZ9WnSxhuMoNtuFzuhx9+6NChg93PeGrYsOHatWuZtoQjDFwy3GxvqeVKxpYtW+Lj44sWLSqUL0drGI0bN1a+Adc9zGQA+rdq1aru3bunpqba9/JOnTotXrw4f/78akcFqzF2yahRo8aiRYuEwjMyMpYvX264B/8cO3asZcuWv//+u9whmMlwFcNNZsBVIiMjBw0alJmZad/L33jjjZkzZ3JzEBxn+JIhmv/ll18aq2Ts2LGjXbt2CQkJcofImzdvcHCwXD6yZ9zbWeE0EyZMGDNmjH2v1b66Jk2aNHToULVDgmUZu2RIL3g+cODA9u3bX3zxRdGjqLJ27drw8PDk5GTRo1SuXFnrGaKHgMs5PpnBggyX0D6Tb7311uzZs+17ufatvWDBAu3HiNpRwcqMXTKKFi1avXp1iX0g7pk2bZohSkZkZOTgwYPv3LkjfSCulbgcF03wUBkZGT179ly6dKl9Ly9YsOCqVauaNGmidlSwOGOXDE3z5s1FS0ZMTMyhQ4f0fGbVzgQjRoz45JNPnHM4Vn0COpScnNypU6dNmzbZ9/KSJUtqP+tq1aqldlSAGUrGlClT5PK1U/jQoUM3btwodwhHJCQkvPLKK1u2bHHaEfXct6yDyQzc7/r1623atNm5c6d9L69QoYLWTp588km1owLcTFAyGjVq5O3tLboQYfPmzdp3YIsWLeQOYZ8DBw5o711Onz7tzIMyk4HHYkGGM128eFF7rxUbG2vfy+vUqRMTE1O8eHG1owKyGL5k5M+f//nnn7d7kjCHhgwZsn//fi8vL9Gj5Mo333zTv39/6WWef1K4cGHR3dyRc0xmQBMXF9esWTO7twzX2snKlSt9fX3Vjgq4x/Alw822aYx0yTh+/PiwYcNmzZolepQcunXr1rvvvhsZGen8Q3OtBNCPgwcPtmzZ8uLFi/a9vHv37lFRUZ6eZjgLQLfM8OXVtWvXt956KyUlRfQoc+bMadOmjcsvmvzjH/+IiIiw+42Lg7hWoitMZljZTz/91LZt28TERPte/s4774iuZgOymKFk+Pn5dezY0e4bt3JI+zkbHh6+Y8eOoKAg0QM9itaiRowYMXPmzBz+xK9Xr96ePXvUjoGZDL3R4d5cLMhwgpiYmLCwMEeulk6zUTgk3GP3RqumZIaSoenVq5d0yXCzLeFu3br1rl27SpQoIX2sP9EO2rt3719//TWHf1/rQy1atFBeMpjJsCYmM/RGe1uVkZHh6lEAj2eSktGsWbOAgIDz589LH+j06dOhoaEbN2502vrHK1euvP/++1FRUTn/Ka+9xVm0aNGwYcPUjkQ704SEhKjNhOO4aGJBNAwYhUlKhru7+4ABA0aPHu2EYx05cuTZZ5/dtGmT9CM8UlJSPvvss48++ihXl121tzhLlizRPiEHDhxQO57y5csXKFBAbSYAwMRMUjLcbI8NnDx5clJSkhOOde7cuWeeeUZrAD179pTIT01NnT9//sSJE3O7brxLly5aw/Dw8HCz7aKhdlRcK9Et/UxmsCADwP3MUzIKFy48cODATz/91DmH09pM7969161bN336dIWXTuLj4+fOnTtnzpzLly/n9rXdu3dfuHChu7u79uuzZ89eu3ZN1aiysOoTAJAr5ikZbrabsmbNmiV9L+v9Vq5cGR0dPWDAgOHDh5cqVcqRqK1bt3799derV6+2b/x9+vSJjIy89z5y//79jgzmoZjJ0DP9TGYAwD2mKhklSpTo16/fZ5995syDpqamzpw5c86cOa1atYqIiGjevLmPj0/OX/vDDz+stfnjjz/sHsOQIUP+dDea8mslbsxk6J4Ob2cFYHGmKhmaMWPGLFmyJD4+3snHzcjIWGeTL1++Bg0aNGrUKDg4OCgoqFSpUgULFtRqh9Ynbt26df369d9sDh8+vGvXLq0KpKenO3jojz/+ePjw4X/6j8pnMry9vZ966im1mTCibCYzWJAB4E/MVjL8/f21k+7rr7/uqgGkpaX93cYJx/Lw8IiMjIyIiHjwj5TPZFSpUiVrtQf0jIsmAHTFbCVD07dv3/nz5yvfh0pvfH19ly5d2qZNmwf/6Pr162fOnFF7OK6VAAByy4QlQzN37tx69eqZeG/XJ554Ijo6ukaNGg/9U4kFGaz6NAomMwDohzlLRu3atcfYuHogImrVqrVu3bqAgIBH/QWJW0uYyUD2WJAB4EHmLBmakSNH/vTTT5s3b3b1QBQLCwuLiorK/gYWZjIsjskMADph2pKh/QRcvHix9qb/3Llzrh6LGh4eHhMnTszJE0kkZjLq1Knz7H/VrFnT09O0XzkAAFXMfKooWrTosmXLQkNDU1NTXT0WR2n/lr/97W9NmzZ97N9MS0s7duyY8gFoXW25jZvtdta6detmFY4GDRoUK1ZM+eHgICYzAOiBmUuGRjsFLl26NCwszNAPLXzuueeWLFmSw83LDx06JP2PTU5O/tEm67cVK1a8VzhCQkLYD0onnLk3FwsyADyUyUuGpkOHDgsWLOjZs6cRbzZxd3cfMWLE2LFjc75HhcSCjOydtPnrX/+q/drPz69+/fpZheOZZ57RfuvkwcDJmMwAkA3zlwxNt27dbt261b9/f1cPJHcCAwO1evTCCy/k6lUSCzJy7saNG1ts3GwNSasa9yY84HxOu2gifQgABmWJkqHp169fgQIFXnvtNaOsz9AGPHXqVG3MuX2h82cyHiUzM5P3uABgZVYpGZrw8PD/+Z//6dixox1PUXem8uXLz5s3r1mzZna8VjupHzx4UPmQ7MbuGi6nt6em0TsBS7FQydA888wze/bsadeu3aFDh1w9lofIly/fX/7yl5EjR3p5edmXcPLkyZs3b6odlSNCQkJcPQQAgMtYq2RoypUrp/UM7UQ+ffp0XS0Fbdmy5YwZMypVquRIiGsXZDyImQw90NtkBgDrsFzJ0OTPn3/y5MldunSJiIiQ2FIit2rXrv3pp5+GhoY6HqWfBRlZmMnQCXoGAJewYsnIUr9+fe19v3Z2nzZtWmJiokvGUL169REjRrz88suqAnU1k1G6dGl/f39XjwI6woIMwGqsWzLcbFMao0aNevPNN6dOnTpr1qykpCSnHbphw4bDhw9v27at2lhdzWQwjaErTGYAcD5Ll4wshQsXnjBhwttvvz137twFCxbExcXJHatAgQLdu3cfOHCg0PPGLly4IBELQFd0tZ4MyAYl4z/8/f1H2vz973+PiopauXLlrVu3VIV7eXm1aNHi5Zdfbt++va+vr6pYIFeYzADgZJSMP3vBJjIycufOnVu3bt22bdvevXvT09PtiAoKCmrSpEnTpk21j3ZsqwWYCQsyAAuiZDxcvnz5strG+PHjb9++feTIkV9//fX48ePaxzNnzty4cSMpKemmjfaj09vb29fXt2jRomXLli1XrlzlypVr1apVs2bNwoULu/rfAfwfTGYAcCZKxuP5+PjUtXH1QAAAMBJKBmAtTGYAcBpKBmA5zu8ZLMgArImSAQAARFAyACviogkAJ6BkAAAAEZQMwKKcNpnBggzAsigZAABABCUDsC5WZgAQRckALM2RnkFHAZA9SgaAXLu3zOL+9RYPLRwsyACsjJIBWF2uJiSyKQ33/ojpDQBZKBkAciTncxLMXgDIQskA8JjJDEoDAPtQMgBkh4YBwG6UDAD/9uBkBvUCgIMoGQD+jHoBQAlKBoD/oFsAUIuSAQAARFAyAACACEoGAAAQQckAAAAiKBkAAEAEJQMAAIigZAAAABGUDAAAIIKSAQAARFAyAACACEoGAAAQQckAAAAiKBkAAEAEJQMAAIigZAAAABGUDAAAIIKSAQAARFAyAACACEoGAAAQQckAAAAiKBkAAEAEJQMAAIigZAAAABGUDAAAIIKSAQAARFAyAACACEoGAAAQQckAAAAiKBkAAEAEJQMAAIigZAAAABGUDAAAIIKSAQAARFAyAACACEoGAAAQQckAAAAiKBkAAEAEJQMAAIigZAAAABGUDAAAIIKSAQAARFAyAACACEoGAAAQQckAAAAiKBkAAEAEJQMAAIigZAAAABGUDAAAIIKSAQAARFAyAACACEoGAAAQQckAAAAiKBkAAEAEJQMAAIigZAAAABGUDAAAIIKSAQAARFAyAACACEoGAAAQQckAAAAiKBkAAEAEJQMAAIigZAAAABGUDAAAIOL/AVAuOnxXx/P5AAAAAElFTkSuQmCC"/>
          <p:cNvSpPr>
            <a:spLocks noChangeAspect="1" noChangeArrowheads="1"/>
          </p:cNvSpPr>
          <p:nvPr/>
        </p:nvSpPr>
        <p:spPr bwMode="auto">
          <a:xfrm>
            <a:off x="5019675" y="69850"/>
            <a:ext cx="295275" cy="200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28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Пирамида</vt:lpstr>
      <vt:lpstr>Слайд 2</vt:lpstr>
      <vt:lpstr>Слайд 3</vt:lpstr>
      <vt:lpstr>Слайд 4</vt:lpstr>
      <vt:lpstr>Самостоятельная работа</vt:lpstr>
      <vt:lpstr>Слайд 6</vt:lpstr>
      <vt:lpstr>Задача.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Пирамида</dc:title>
  <dc:creator>ВГ</dc:creator>
  <cp:lastModifiedBy>ВГ</cp:lastModifiedBy>
  <cp:revision>25</cp:revision>
  <dcterms:created xsi:type="dcterms:W3CDTF">2020-04-07T22:23:06Z</dcterms:created>
  <dcterms:modified xsi:type="dcterms:W3CDTF">2020-04-14T20:46:39Z</dcterms:modified>
</cp:coreProperties>
</file>