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15816" y="4581128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4077072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357301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3068960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1568624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96136" y="105273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64088" y="105273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936186" y="105273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499992" y="105273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067944" y="105273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635896" y="105273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П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915816" y="1064568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83768" y="1064568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051720" y="1064568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619672" y="1064568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196008" y="1064568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347864" y="1304764"/>
            <a:ext cx="28803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915816" y="2581063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915816" y="2072680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915816" y="5085184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Е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915816" y="555199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4964401" y="5047940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4952232" y="4097885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951466" y="3593829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944411" y="3066097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951466" y="2541397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944411" y="2047528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944276" y="1556792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4940332" y="548680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4961945" y="4578198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364271" y="3066097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697505" y="4074142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491791" y="3089773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265457" y="4097885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5829263" y="4097885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5396449" y="4097885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804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Экран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2013-10-08T17:39:13Z</dcterms:created>
  <dcterms:modified xsi:type="dcterms:W3CDTF">2013-10-08T17:45:58Z</dcterms:modified>
</cp:coreProperties>
</file>