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1" r:id="rId2"/>
    <p:sldId id="304" r:id="rId3"/>
    <p:sldId id="305" r:id="rId4"/>
    <p:sldId id="306" r:id="rId5"/>
    <p:sldId id="307" r:id="rId6"/>
    <p:sldId id="308" r:id="rId7"/>
    <p:sldId id="309" r:id="rId8"/>
    <p:sldId id="29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1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457F05-E608-47E3-9323-3050B345B2F4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39A13C-40EF-4DAF-A9E6-AA5730DD05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420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39A13C-40EF-4DAF-A9E6-AA5730DD051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470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39A13C-40EF-4DAF-A9E6-AA5730DD0518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324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>
          <a:xfrm>
            <a:off x="539552" y="2420888"/>
            <a:ext cx="8208912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4000" b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«Подготовка к СОЧ</a:t>
            </a:r>
            <a:r>
              <a:rPr kumimoji="0" lang="ru-RU" sz="4000" b="1" i="0" u="none" strike="noStrike" kern="1200" cap="none" spc="0" normalizeH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»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68144" y="548680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26.10.2021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1223174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Классная работа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0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7667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№1 (3 балла)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764704" y="1187170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Решите уравнение: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1636058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13·(х+6)-150=123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8118" y="2204845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13·(х+6)=123+150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07976" y="3463878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х+6=273:13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9520" y="2852227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13·(х+6)=273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07976" y="4001724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х+6=21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71600" y="4437112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х=21-6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64178" y="4895029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х=15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108520" y="5542411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 х=15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08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-1548680" y="570538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№2 (1 балл)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 rotWithShape="1">
          <a:blip r:embed="rId2" cstate="print"/>
          <a:srcRect l="27114" t="31121" r="24225" b="55025"/>
          <a:stretch/>
        </p:blipFill>
        <p:spPr bwMode="auto">
          <a:xfrm>
            <a:off x="611560" y="1268760"/>
            <a:ext cx="764386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79512" y="2632266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Закономерность +2, +3, +4,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+5,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+6, +7,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+8.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3140968"/>
            <a:ext cx="47525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Пропущенные числа :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1+2=3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3+3=6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6+4=10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10+5=15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15+6=21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21+7=28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28+8=36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03848" y="5517232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 15 и 36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58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-1548680" y="570538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№3 (1 балл)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 rotWithShape="1">
          <a:blip r:embed="rId2" cstate="print"/>
          <a:srcRect l="27114" t="45790" r="24225" b="26130"/>
          <a:stretch/>
        </p:blipFill>
        <p:spPr bwMode="auto">
          <a:xfrm>
            <a:off x="611560" y="1340768"/>
            <a:ext cx="7643864" cy="2481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39552" y="4293096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 С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603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-1548680" y="570538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№4 (4 балла)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0386" y="3140968"/>
            <a:ext cx="56277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23·132=(11·12)·23=11·(12·23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9668006"/>
              </p:ext>
            </p:extLst>
          </p:nvPr>
        </p:nvGraphicFramePr>
        <p:xfrm>
          <a:off x="189638" y="1236721"/>
          <a:ext cx="8229600" cy="1489266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10260121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Не выполняя арифметических действий, покажите, что 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а) произведение  23·132 делится на 11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б) сумма 36+ 72 делится на 6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05147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9512" y="3508260"/>
            <a:ext cx="9874460" cy="1644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50800">
              <a:lnSpc>
                <a:spcPct val="150000"/>
              </a:lnSpc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Один из множителей делится на 11,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поэтому произведение </a:t>
            </a:r>
          </a:p>
          <a:p>
            <a:pPr marR="50800">
              <a:lnSpc>
                <a:spcPct val="150000"/>
              </a:lnSpc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делится на 11</a:t>
            </a:r>
          </a:p>
          <a:p>
            <a:pPr marR="50800" lvl="0" algn="ctr">
              <a:lnSpc>
                <a:spcPts val="1315"/>
              </a:lnSpc>
            </a:pP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51520" y="4703025"/>
            <a:ext cx="56277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36+72=6·6+6·12=6·(6+12)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0386" y="5140489"/>
            <a:ext cx="9874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50800"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Оба слагаемых делятся 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делится 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647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-1548680" y="570538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№5 (7 баллов)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566120" y="2060848"/>
                <a:ext cx="5627757" cy="739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Ответ: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6120" y="2060848"/>
                <a:ext cx="5627757" cy="739754"/>
              </a:xfrm>
              <a:prstGeom prst="rect">
                <a:avLst/>
              </a:prstGeom>
              <a:blipFill>
                <a:blip r:embed="rId2"/>
                <a:stretch>
                  <a:fillRect l="-2275" b="-57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9438429"/>
              </p:ext>
            </p:extLst>
          </p:nvPr>
        </p:nvGraphicFramePr>
        <p:xfrm>
          <a:off x="251520" y="1484784"/>
          <a:ext cx="8229600" cy="394018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10260121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  а) Запишите дробью, какая часть фигуры закрашена?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051476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-3780928" y="5718224"/>
                <a:ext cx="9937104" cy="536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R="50800" lvl="0" algn="ctr">
                  <a:lnSpc>
                    <a:spcPts val="1315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27</m:t>
                        </m:r>
                      </m:num>
                      <m:den>
                        <m:r>
                          <a:rPr lang="ru-RU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24</m:t>
                        </m:r>
                      </m:den>
                    </m:f>
                  </m:oMath>
                </a14:m>
                <a:r>
                  <a:rPr lang="ru-RU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num>
                      <m:den>
                        <m:r>
                          <a:rPr lang="ru-RU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  <m:r>
                      <a:rPr lang="ru-RU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  <m:f>
                      <m:fPr>
                        <m:ctrlPr>
                          <a:rPr lang="ru-RU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ru-RU" sz="2400" dirty="0">
                  <a:solidFill>
                    <a:prstClr val="black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780928" y="5718224"/>
                <a:ext cx="9937104" cy="536044"/>
              </a:xfrm>
              <a:prstGeom prst="rect">
                <a:avLst/>
              </a:prstGeom>
              <a:blipFill>
                <a:blip r:embed="rId3"/>
                <a:stretch>
                  <a:fillRect t="-454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Рисунок 7"/>
          <p:cNvPicPr/>
          <p:nvPr/>
        </p:nvPicPr>
        <p:blipFill rotWithShape="1">
          <a:blip r:embed="rId4" cstate="print"/>
          <a:srcRect l="27030" t="21951" r="58482" b="51166"/>
          <a:stretch/>
        </p:blipFill>
        <p:spPr bwMode="auto">
          <a:xfrm>
            <a:off x="351557" y="1962888"/>
            <a:ext cx="1412131" cy="1466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/>
          <p:cNvPicPr/>
          <p:nvPr/>
        </p:nvPicPr>
        <p:blipFill rotWithShape="1">
          <a:blip r:embed="rId4" cstate="print"/>
          <a:srcRect l="27030" t="50785" r="28702" b="35279"/>
          <a:stretch/>
        </p:blipFill>
        <p:spPr bwMode="auto">
          <a:xfrm>
            <a:off x="242809" y="3383612"/>
            <a:ext cx="6693205" cy="1224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-3780928" y="4923582"/>
                <a:ext cx="9937104" cy="536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R="50800" lvl="0" algn="ctr">
                  <a:lnSpc>
                    <a:spcPts val="1315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68</m:t>
                        </m:r>
                      </m:num>
                      <m:den>
                        <m:r>
                          <a:rPr lang="ru-RU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48</m:t>
                        </m:r>
                      </m:den>
                    </m:f>
                  </m:oMath>
                </a14:m>
                <a:r>
                  <a:rPr lang="ru-RU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r>
                      <a:rPr lang="ru-RU" sz="2400" b="0" i="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ru-RU" sz="24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17</m:t>
                        </m:r>
                      </m:num>
                      <m:den>
                        <m:r>
                          <a:rPr lang="ru-RU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  <m:r>
                      <a:rPr lang="ru-RU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  <m:f>
                      <m:fPr>
                        <m:ctrlPr>
                          <a:rPr lang="ru-RU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ru-RU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ru-RU" sz="2400" dirty="0">
                  <a:solidFill>
                    <a:prstClr val="black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780928" y="4923582"/>
                <a:ext cx="9937104" cy="536044"/>
              </a:xfrm>
              <a:prstGeom prst="rect">
                <a:avLst/>
              </a:prstGeom>
              <a:blipFill>
                <a:blip r:embed="rId5"/>
                <a:stretch>
                  <a:fillRect t="-454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-1620688" y="6094382"/>
                <a:ext cx="9937104" cy="536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R="50800" lvl="0" algn="ctr">
                  <a:lnSpc>
                    <a:spcPts val="1315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80</m:t>
                        </m:r>
                      </m:num>
                      <m:den>
                        <m:r>
                          <a:rPr lang="ru-RU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45</m:t>
                        </m:r>
                      </m:den>
                    </m:f>
                  </m:oMath>
                </a14:m>
                <a:r>
                  <a:rPr lang="ru-RU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num>
                      <m:den>
                        <m:r>
                          <a:rPr lang="ru-RU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  <m:r>
                      <a:rPr lang="ru-RU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  <m:f>
                      <m:fPr>
                        <m:ctrlPr>
                          <a:rPr lang="ru-RU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num>
                      <m:den>
                        <m:r>
                          <a:rPr lang="ru-RU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ru-RU" sz="2400" dirty="0">
                  <a:solidFill>
                    <a:prstClr val="black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20688" y="6094382"/>
                <a:ext cx="9937104" cy="536044"/>
              </a:xfrm>
              <a:prstGeom prst="rect">
                <a:avLst/>
              </a:prstGeom>
              <a:blipFill>
                <a:blip r:embed="rId6"/>
                <a:stretch>
                  <a:fillRect t="-454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443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-1548680" y="570538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№6 (4 балла)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/>
          <p:nvPr/>
        </p:nvPicPr>
        <p:blipFill rotWithShape="1">
          <a:blip r:embed="rId2" cstate="print"/>
          <a:srcRect l="27030" t="64721" r="19322" b="20383"/>
          <a:stretch/>
        </p:blipFill>
        <p:spPr bwMode="auto">
          <a:xfrm>
            <a:off x="323528" y="1243415"/>
            <a:ext cx="6921479" cy="1356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07504" y="2708255"/>
            <a:ext cx="38884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 -50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Кукол – 125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Мяч  - 175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групп  - ?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2809" y="4365104"/>
            <a:ext cx="32490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НОД (50,125,175)=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195277"/>
              </p:ext>
            </p:extLst>
          </p:nvPr>
        </p:nvGraphicFramePr>
        <p:xfrm>
          <a:off x="4043010" y="2652863"/>
          <a:ext cx="1079500" cy="1962341"/>
        </p:xfrm>
        <a:graphic>
          <a:graphicData uri="http://schemas.openxmlformats.org/drawingml/2006/table">
            <a:tbl>
              <a:tblPr/>
              <a:tblGrid>
                <a:gridCol w="666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05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5" marR="2538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25385" marR="25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</a:t>
                      </a:r>
                      <a:endParaRPr lang="ru-RU" sz="2800" b="1" i="1" dirty="0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5" marR="2538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5" marR="25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1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2800" b="1" i="1" dirty="0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5" marR="2538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2800" b="1" i="1" dirty="0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5" marR="25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091926"/>
              </p:ext>
            </p:extLst>
          </p:nvPr>
        </p:nvGraphicFramePr>
        <p:xfrm>
          <a:off x="5436096" y="2633024"/>
          <a:ext cx="1079500" cy="1962151"/>
        </p:xfrm>
        <a:graphic>
          <a:graphicData uri="http://schemas.openxmlformats.org/drawingml/2006/table">
            <a:tbl>
              <a:tblPr/>
              <a:tblGrid>
                <a:gridCol w="666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05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125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5" marR="2538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5" marR="25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5" marR="2538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5" marR="25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1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2800" b="1" i="1" dirty="0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5" marR="2538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2800" b="1" i="1" dirty="0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 i="1" dirty="0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5" marR="25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557111"/>
              </p:ext>
            </p:extLst>
          </p:nvPr>
        </p:nvGraphicFramePr>
        <p:xfrm>
          <a:off x="6932591" y="2633024"/>
          <a:ext cx="1079500" cy="1962532"/>
        </p:xfrm>
        <a:graphic>
          <a:graphicData uri="http://schemas.openxmlformats.org/drawingml/2006/table">
            <a:tbl>
              <a:tblPr/>
              <a:tblGrid>
                <a:gridCol w="666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05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175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5" marR="2538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5" marR="25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5" marR="2538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5" marR="25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1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5" marR="2538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 i="1" dirty="0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5" marR="25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  <a:alpha val="7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Овал 16"/>
          <p:cNvSpPr/>
          <p:nvPr/>
        </p:nvSpPr>
        <p:spPr>
          <a:xfrm>
            <a:off x="4683308" y="3237965"/>
            <a:ext cx="431800" cy="37613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6084788" y="2671406"/>
            <a:ext cx="431800" cy="431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7580237" y="2708255"/>
            <a:ext cx="431800" cy="431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4682074" y="3666983"/>
            <a:ext cx="431800" cy="431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6070269" y="3183257"/>
            <a:ext cx="431800" cy="431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7579920" y="3173100"/>
            <a:ext cx="431800" cy="431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395536" y="5085184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=5·5=25 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групп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43010" y="5445224"/>
            <a:ext cx="44894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 25 групп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525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611560" y="573430"/>
            <a:ext cx="828092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Дома</a:t>
            </a: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шняя работа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1)Решите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уравнение и выполните проверку: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31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·(24-х)-21=41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2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Последовательность чисел  записана  так,  что  каждое  следующее  число  определяется  по простому правилу. Определите это правило и вставьте недостающее число: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5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6; 11; 17; 28 . . . . 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 В первой смене в лагере отдыхали 1080 человек, а во вторую -  336 человек. Какое наибольшее количество человек могло быть в отряде, если в обеих сменах в каждом отряде было одинаковое количество человек?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346</Words>
  <Application>Microsoft Office PowerPoint</Application>
  <PresentationFormat>Экран (4:3)</PresentationFormat>
  <Paragraphs>78</Paragraphs>
  <Slides>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Times New Roman</vt:lpstr>
      <vt:lpstr>Тема Office</vt:lpstr>
      <vt:lpstr>Презентация PowerPoint</vt:lpstr>
      <vt:lpstr>Презентация PowerPoint</vt:lpstr>
      <vt:lpstr>Задание №2 (1 балл)</vt:lpstr>
      <vt:lpstr>Задание №3 (1 балл)</vt:lpstr>
      <vt:lpstr>Задание №4 (4 балла)</vt:lpstr>
      <vt:lpstr>Задание №5 (7 баллов)</vt:lpstr>
      <vt:lpstr>Задание №6 (4 балла)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задач</dc:title>
  <dc:creator>Наталья</dc:creator>
  <cp:lastModifiedBy>user</cp:lastModifiedBy>
  <cp:revision>67</cp:revision>
  <dcterms:created xsi:type="dcterms:W3CDTF">2012-01-18T16:59:18Z</dcterms:created>
  <dcterms:modified xsi:type="dcterms:W3CDTF">2021-10-26T01:01:43Z</dcterms:modified>
</cp:coreProperties>
</file>