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0" r:id="rId6"/>
    <p:sldId id="257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211C6-BD76-4AB8-BAC1-187E5E1FA0F2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6FBF9-448D-4CA0-BBE7-1664B2A89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450AA-312F-4949-97C6-08BC27D363D9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17B2A-4C7A-45D5-A4F7-C8C60E935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8840F-F312-4520-A599-3D4A32FBC034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CB90F-CD3D-474F-A9A6-1F9CF5423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86E9-4B75-4086-ACCB-2CAAF2E409E5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D20C-BCE9-4069-B3DA-8C88DE0C7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613F1-B54F-488C-9B49-4CB7E4DE864A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DC1A-BD58-4349-906F-CD64C617C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89995-5F22-46F8-9497-DEA9E011DE3C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6A192-323C-4A44-8345-DCD3C7997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A2DAC-7C8E-4D42-BF45-ED1F494F7A43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26821-F98B-4B0C-BE8F-7530DA02E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5A791-BB8D-47E4-AA8D-D5022AB5F5D0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0CC5F-0B0B-4878-8195-3729570B6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E907E-7304-46EE-B20B-214CA4260F4E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EA5AB-7556-4681-815F-796208DA0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77567-37C4-4316-B9F4-A530741B29B3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3AE3-758C-46F5-AAFB-E26B368D5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9C9FE-97D3-4A3B-939B-E808F2085B3F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39BE4-5B64-413A-8451-7B1B86BA8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D510A0-950B-4CA9-82BE-98705EF06101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7F0877-06FA-4EC6-8AE6-7B818B15F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Глубоководные призраки морей и океанов</a:t>
            </a:r>
            <a:endParaRPr lang="ru-RU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algn="ctr"/>
            <a:r>
              <a:rPr lang="ru-RU" smtClean="0"/>
              <a:t>Рыба -единорог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Picture 2" descr="Unicorn crestfish. &amp;IEcy;&amp;dcy;&amp;icy;&amp;ncy;&amp;ocy;&amp;rcy;&amp;ocy;&amp;gcy; &amp;gcy;&amp;rcy;&amp;iecy;&amp;bcy;&amp;iecy;&amp;ncy;&amp;softcy;-&amp;rcy;&amp;ycy;&amp;b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16113"/>
            <a:ext cx="83518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Unicorn crestfish. &amp;IEcy;&amp;dcy;&amp;icy;&amp;ncy;&amp;ocy;&amp;rcy;&amp;ocy;&amp;gcy; &amp;gcy;&amp;rcy;&amp;iecy;&amp;bcy;&amp;iecy;&amp;ncy;&amp;softcy;-&amp;rcy;&amp;ycy;&amp;b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4076700"/>
            <a:ext cx="3959225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Самые склизкие</a:t>
            </a:r>
          </a:p>
        </p:txBody>
      </p:sp>
      <p:sp>
        <p:nvSpPr>
          <p:cNvPr id="7171" name="Текст 7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r>
              <a:rPr lang="ru-RU" smtClean="0"/>
              <a:t>Рыба -капля</a:t>
            </a:r>
          </a:p>
        </p:txBody>
      </p:sp>
      <p:sp>
        <p:nvSpPr>
          <p:cNvPr id="7172" name="Текст 8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r>
              <a:rPr lang="ru-RU" smtClean="0"/>
              <a:t>Морской слизень</a:t>
            </a:r>
          </a:p>
        </p:txBody>
      </p:sp>
      <p:pic>
        <p:nvPicPr>
          <p:cNvPr id="7173" name="Содержимое 6" descr="supercoolpics_09_2008201200441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201988"/>
            <a:ext cx="4040188" cy="2471737"/>
          </a:xfrm>
        </p:spPr>
      </p:pic>
      <p:sp>
        <p:nvSpPr>
          <p:cNvPr id="7174" name="Содержимое 9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175" name="Picture 4" descr="&amp;Mcy;&amp;ocy;&amp;rcy;&amp;scy;&amp;kcy;&amp;ocy;&amp;jcy; &amp;scy;&amp;lcy;&amp;icy;&amp;zcy;&amp;iecy;&amp;ncy;&amp;sof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213100"/>
            <a:ext cx="3959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Самые «грозные»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algn="ctr"/>
            <a:r>
              <a:rPr lang="ru-RU" smtClean="0"/>
              <a:t>Рыба- топорик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1844675"/>
            <a:ext cx="4041775" cy="655638"/>
          </a:xfrm>
        </p:spPr>
        <p:txBody>
          <a:bodyPr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Морские химеры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8197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8198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199" name="Picture 2" descr="&amp;Rcy;&amp;ycy;&amp;bcy;&amp;ycy; &amp;tcy;&amp;ocy;&amp;pcy;&amp;ocy;&amp;rcy;&amp;i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365625"/>
            <a:ext cx="4140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4" descr="&amp;Tcy;&amp;ocy;&amp;pcy;&amp;ocy;&amp;rcy;&amp;i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420938"/>
            <a:ext cx="4105275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6" descr="&amp;Gcy;&amp;lcy;&amp;ucy;&amp;bcy;&amp;ocy;&amp;kcy;&amp;ocy;&amp;vcy;&amp;ocy;&amp;dcy;&amp;ncy;&amp;acy;&amp;yacy; &amp;rcy;&amp;ycy;&amp;bcy;&amp;acy; &amp;KHcy;&amp;icy;&amp;mcy;&amp;iecy;&amp;r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068638"/>
            <a:ext cx="3959225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mtClean="0"/>
              <a:t>Зубастые рыбки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marL="457200" indent="-457200" algn="ctr"/>
            <a:r>
              <a:rPr lang="ru-RU" smtClean="0"/>
              <a:t>удильщик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err="1" smtClean="0"/>
              <a:t>Саблезуб</a:t>
            </a:r>
            <a:endParaRPr lang="ru-RU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9221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9222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20938"/>
            <a:ext cx="4041775" cy="39401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9223" name="Picture 2" descr="&amp;Gcy;&amp;lcy;&amp;ucy;&amp;bcy;&amp;ocy;&amp;kcy;&amp;ocy;&amp;vcy;&amp;ocy;&amp;dcy;&amp;ncy;&amp;ycy;&amp;jcy; &amp;ucy;&amp;dcy;&amp;icy;&amp;lcy;&amp;softcy;&amp;shchcy;&amp;i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349500"/>
            <a:ext cx="403225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6" descr="&amp;Scy;&amp;acy;&amp;bcy;&amp;lcy;&amp;iecy;&amp;zcy;&amp;ucy;&amp;b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9500"/>
            <a:ext cx="42481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8" descr="&amp;Scy;&amp;acy;&amp;bcy;&amp;lcy;&amp;iecy;&amp;zcy;&amp;ucy;&amp;b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841875"/>
            <a:ext cx="42481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&amp;Gcy;&amp;lcy;&amp;ucy;&amp;bcy;&amp;ocy;&amp;kcy;&amp;ocy;&amp;vcy;&amp;ocy;&amp;dcy;&amp;ncy;&amp;ycy;&amp;jcy; &amp;ucy;&amp;dcy;&amp;icy;&amp;lcy;&amp;softcy;&amp;shchcy;&amp;icy;&amp;k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868863"/>
            <a:ext cx="403225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pPr algn="ctr"/>
            <a:r>
              <a:rPr lang="ru-RU" smtClean="0"/>
              <a:t>Большие рты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4040187" cy="658813"/>
          </a:xfrm>
        </p:spPr>
        <p:txBody>
          <a:bodyPr/>
          <a:lstStyle/>
          <a:p>
            <a:pPr algn="ctr"/>
            <a:r>
              <a:rPr lang="ru-RU" smtClean="0"/>
              <a:t>большерот</a:t>
            </a:r>
          </a:p>
        </p:txBody>
      </p:sp>
      <p:sp>
        <p:nvSpPr>
          <p:cNvPr id="10244" name="Текст 4"/>
          <p:cNvSpPr>
            <a:spLocks noGrp="1"/>
          </p:cNvSpPr>
          <p:nvPr>
            <p:ph type="body" sz="half" idx="3"/>
          </p:nvPr>
        </p:nvSpPr>
        <p:spPr>
          <a:xfrm>
            <a:off x="4500563" y="1628775"/>
            <a:ext cx="4041775" cy="655638"/>
          </a:xfrm>
        </p:spPr>
        <p:txBody>
          <a:bodyPr/>
          <a:lstStyle/>
          <a:p>
            <a:pPr algn="ctr"/>
            <a:r>
              <a:rPr lang="ru-RU" smtClean="0"/>
              <a:t>Мешкорот</a:t>
            </a:r>
          </a:p>
        </p:txBody>
      </p:sp>
      <p:sp>
        <p:nvSpPr>
          <p:cNvPr id="10245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024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47" name="Picture 2" descr="&amp;rcy;&amp;ycy;&amp;bcy;&amp;acy; &amp;mcy;&amp;iecy;&amp;shcy;&amp;kcy;&amp;ocy;&amp;rcy;&amp;o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205038"/>
            <a:ext cx="40005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" descr="&amp;rcy;&amp;ycy;&amp;bcy;&amp;acy; &amp;bcy;&amp;ocy;&amp;lcy;&amp;softcy;&amp;shcy;&amp;iecy;&amp;rcy;&amp;ocy;&amp;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05038"/>
            <a:ext cx="40322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6" descr="http://lifeglobe.net/media/entry/2964/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933825"/>
            <a:ext cx="17272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8" descr="&amp;rcy;&amp;ycy;&amp;bcy;&amp;acy; &amp;bcy;&amp;ocy;&amp;lcy;&amp;softcy;&amp;shcy;&amp;iecy;&amp;rcy;&amp;ocy;&amp;t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3933825"/>
            <a:ext cx="22907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0" descr="http://lifeglobe.net/media/entry/2961/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292600"/>
            <a:ext cx="40322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Самые «</a:t>
            </a:r>
            <a:r>
              <a:rPr lang="ru-RU" dirty="0" err="1" smtClean="0"/>
              <a:t>топырестые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Рыба-рыболов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Морской нетопырь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Lasiognath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3853944" cy="1368152"/>
          </a:xfrm>
          <a:prstGeom prst="rect">
            <a:avLst/>
          </a:prstGeom>
          <a:noFill/>
        </p:spPr>
      </p:pic>
      <p:pic>
        <p:nvPicPr>
          <p:cNvPr id="22532" name="Picture 4" descr="Lasiognat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4032448" cy="2636789"/>
          </a:xfrm>
          <a:prstGeom prst="rect">
            <a:avLst/>
          </a:prstGeom>
          <a:noFill/>
        </p:spPr>
      </p:pic>
      <p:pic>
        <p:nvPicPr>
          <p:cNvPr id="22534" name="Picture 6" descr="&amp;Mcy;&amp;ocy;&amp;rcy;&amp;scy;&amp;kcy;&amp;ocy;&amp;jcy; &amp;ncy;&amp;iecy;&amp;tcy;&amp;ocy;&amp;pcy;&amp;ycy;&amp;rcy;&amp;soft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924944"/>
            <a:ext cx="4000443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</TotalTime>
  <Words>38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Constantia</vt:lpstr>
      <vt:lpstr>Arial</vt:lpstr>
      <vt:lpstr>Calibri</vt:lpstr>
      <vt:lpstr>Wingdings 2</vt:lpstr>
      <vt:lpstr>Поток</vt:lpstr>
      <vt:lpstr>Глубоководные призраки морей и океанов</vt:lpstr>
      <vt:lpstr>Рыба -единорог</vt:lpstr>
      <vt:lpstr>Самые склизкие</vt:lpstr>
      <vt:lpstr>Самые «грозные»</vt:lpstr>
      <vt:lpstr>Зубастые рыбки</vt:lpstr>
      <vt:lpstr>Большие рты</vt:lpstr>
      <vt:lpstr>Самые «топырестые»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15</cp:revision>
  <dcterms:created xsi:type="dcterms:W3CDTF">2013-02-04T19:03:21Z</dcterms:created>
  <dcterms:modified xsi:type="dcterms:W3CDTF">2013-11-19T13:55:00Z</dcterms:modified>
</cp:coreProperties>
</file>