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D8B9-DC68-48F0-ACFF-E2C9AA870C27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FFFE-891A-420E-9F9B-2C3FFC6226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D8B9-DC68-48F0-ACFF-E2C9AA870C27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FFFE-891A-420E-9F9B-2C3FFC622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D8B9-DC68-48F0-ACFF-E2C9AA870C27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FFFE-891A-420E-9F9B-2C3FFC622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D8B9-DC68-48F0-ACFF-E2C9AA870C27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FFFE-891A-420E-9F9B-2C3FFC6226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D8B9-DC68-48F0-ACFF-E2C9AA870C27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FFFE-891A-420E-9F9B-2C3FFC622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D8B9-DC68-48F0-ACFF-E2C9AA870C27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FFFE-891A-420E-9F9B-2C3FFC6226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D8B9-DC68-48F0-ACFF-E2C9AA870C27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FFFE-891A-420E-9F9B-2C3FFC6226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D8B9-DC68-48F0-ACFF-E2C9AA870C27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FFFE-891A-420E-9F9B-2C3FFC622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D8B9-DC68-48F0-ACFF-E2C9AA870C27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FFFE-891A-420E-9F9B-2C3FFC622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D8B9-DC68-48F0-ACFF-E2C9AA870C27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FFFE-891A-420E-9F9B-2C3FFC622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D8B9-DC68-48F0-ACFF-E2C9AA870C27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FFFE-891A-420E-9F9B-2C3FFC6226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8FD8B9-DC68-48F0-ACFF-E2C9AA870C27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ACFFFE-891A-420E-9F9B-2C3FFC6226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517232"/>
            <a:ext cx="5637010" cy="1584176"/>
          </a:xfrm>
        </p:spPr>
        <p:txBody>
          <a:bodyPr/>
          <a:lstStyle/>
          <a:p>
            <a:r>
              <a:rPr lang="ru-RU" dirty="0" smtClean="0"/>
              <a:t>Исследовательский проект.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789040"/>
            <a:ext cx="7175351" cy="1800200"/>
          </a:xfrm>
        </p:spPr>
        <p:txBody>
          <a:bodyPr/>
          <a:lstStyle/>
          <a:p>
            <a:r>
              <a:rPr lang="ru-RU" dirty="0" smtClean="0"/>
              <a:t>Россия – Родина моя.</a:t>
            </a:r>
            <a:endParaRPr lang="ru-RU" dirty="0"/>
          </a:p>
        </p:txBody>
      </p:sp>
      <p:pic>
        <p:nvPicPr>
          <p:cNvPr id="5122" name="Picture 2" descr="C:\Users\Lenovo\Downloads\Новая папка\kuda.ua_russia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5953125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25144"/>
            <a:ext cx="6336704" cy="21328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Россия породила множество талантов. Это писатели и поэты, полководцы и ученые, спортсмены и актеры.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343260" cy="316835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2"/>
            <a:ext cx="2707536" cy="2790728"/>
          </a:xfrm>
        </p:spPr>
      </p:pic>
      <p:pic>
        <p:nvPicPr>
          <p:cNvPr id="3074" name="Picture 2" descr="C:\Users\Lenovo\Downloads\Новая папка\ayvazovskiy-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50" y="1052736"/>
            <a:ext cx="1942289" cy="29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ownloads\Новая папка\84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24" y="260648"/>
            <a:ext cx="2398589" cy="30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\Downloads\Новая папка\Любовь_Орлов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3505"/>
            <a:ext cx="1426468" cy="20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novo\Downloads\Новая папка\1389978027_b_larisa-lazutina-i-olga-danilov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382516" cy="237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6512511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Я горжусь Россией и люблю свою Родину!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6997763" cy="4353346"/>
          </a:xfrm>
        </p:spPr>
      </p:pic>
    </p:spTree>
    <p:extLst>
      <p:ext uri="{BB962C8B-B14F-4D97-AF65-F5344CB8AC3E}">
        <p14:creationId xmlns:p14="http://schemas.microsoft.com/office/powerpoint/2010/main" val="41305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7281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Я живу в самой большой в мире стране. Россия занимает первое место в мире по площади.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6696744" cy="4769639"/>
          </a:xfrm>
        </p:spPr>
      </p:pic>
    </p:spTree>
    <p:extLst>
      <p:ext uri="{BB962C8B-B14F-4D97-AF65-F5344CB8AC3E}">
        <p14:creationId xmlns:p14="http://schemas.microsoft.com/office/powerpoint/2010/main" val="38885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581128"/>
            <a:ext cx="7027183" cy="19442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Каждый житель России знает и уважает символы государства: флаг, герб и гимн своей страны.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462420" cy="4393500"/>
          </a:xfrm>
        </p:spPr>
      </p:pic>
    </p:spTree>
    <p:extLst>
      <p:ext uri="{BB962C8B-B14F-4D97-AF65-F5344CB8AC3E}">
        <p14:creationId xmlns:p14="http://schemas.microsoft.com/office/powerpoint/2010/main" val="39538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19" y="4372168"/>
            <a:ext cx="8712967" cy="2225184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Моя страна расположена на двух частях материка Евразия. На европейскую и Азиатскую части ее разделяют Уральские горы. Степи, леса, пустыни, тайга, тундра…Океаны, моря, озера, реки – все это вы найдете на карте России.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29" y="731838"/>
            <a:ext cx="5078342" cy="3475037"/>
          </a:xfrm>
        </p:spPr>
      </p:pic>
      <p:pic>
        <p:nvPicPr>
          <p:cNvPr id="4098" name="Picture 2" descr="C:\Users\Lenovo\Downloads\Новая папка\155918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1443797" cy="271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ownloads\Новая папка\26375131_409472966157626_8236303305723084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02" y="1719980"/>
            <a:ext cx="1815666" cy="18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соответствии с Конституцией Россия — суверенная демократическая республика, состоящая из 89 равноправных субъектов Федерации. В их число входит 21 республика, 6 краев, 49 областей, 2 города федерального значения, 1 автономная область, 10 автономных округов.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91116"/>
            <a:ext cx="6400800" cy="3139592"/>
          </a:xfrm>
        </p:spPr>
      </p:pic>
    </p:spTree>
    <p:extLst>
      <p:ext uri="{BB962C8B-B14F-4D97-AF65-F5344CB8AC3E}">
        <p14:creationId xmlns:p14="http://schemas.microsoft.com/office/powerpoint/2010/main" val="34343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История моей страны очень насыщена, за последние 100 лет в ней произошли 2 революции, она приняла участие в 2-х </a:t>
            </a:r>
            <a:r>
              <a:rPr lang="ru-RU" sz="2800" dirty="0"/>
              <a:t>М</a:t>
            </a:r>
            <a:r>
              <a:rPr lang="ru-RU" sz="2800" dirty="0" smtClean="0"/>
              <a:t>ировых войнах.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5322"/>
            <a:ext cx="2433499" cy="34750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30931"/>
            <a:ext cx="2314728" cy="3475037"/>
          </a:xfrm>
        </p:spPr>
      </p:pic>
      <p:pic>
        <p:nvPicPr>
          <p:cNvPr id="1026" name="Picture 2" descr="C:\Users\Lenovo\Downloads\Новая папка\5800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5385"/>
            <a:ext cx="2201543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ownloads\Новая папка\Николай_II_в_цвете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1" y="308415"/>
            <a:ext cx="244330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6512511" cy="14401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 смотря на трудные годы моя страна стала Родиной великих свершений.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6017840" cy="4513380"/>
          </a:xfrm>
        </p:spPr>
      </p:pic>
    </p:spTree>
    <p:extLst>
      <p:ext uri="{BB962C8B-B14F-4D97-AF65-F5344CB8AC3E}">
        <p14:creationId xmlns:p14="http://schemas.microsoft.com/office/powerpoint/2010/main" val="14084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1152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ней строятся новые и реставрируются старые города.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506466" cy="225323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91306"/>
            <a:ext cx="5099143" cy="2889513"/>
          </a:xfrm>
        </p:spPr>
      </p:pic>
      <p:pic>
        <p:nvPicPr>
          <p:cNvPr id="2051" name="Picture 3" descr="C:\Users\Lenovo\Downloads\Новая папка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\Downloads\Новая папка\1468234959_204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750"/>
            <a:ext cx="1905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36815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Ее просторы полны природных богатств. Земли плодородны, а воды чисты.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368734" cy="4002438"/>
          </a:xfrm>
        </p:spPr>
      </p:pic>
    </p:spTree>
    <p:extLst>
      <p:ext uri="{BB962C8B-B14F-4D97-AF65-F5344CB8AC3E}">
        <p14:creationId xmlns:p14="http://schemas.microsoft.com/office/powerpoint/2010/main" val="20014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4">
      <a:dk1>
        <a:srgbClr val="FF0000"/>
      </a:dk1>
      <a:lt1>
        <a:srgbClr val="BFE4FF"/>
      </a:lt1>
      <a:dk2>
        <a:srgbClr val="FF0000"/>
      </a:dk2>
      <a:lt2>
        <a:srgbClr val="F4E7ED"/>
      </a:lt2>
      <a:accent1>
        <a:srgbClr val="0070C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2F2F2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</TotalTime>
  <Words>213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Россия – Родина моя.</vt:lpstr>
      <vt:lpstr>Я живу в самой большой в мире стране. Россия занимает первое место в мире по площади.</vt:lpstr>
      <vt:lpstr>Каждый житель России знает и уважает символы государства: флаг, герб и гимн своей страны.</vt:lpstr>
      <vt:lpstr>Моя страна расположена на двух частях материка Евразия. На европейскую и Азиатскую части ее разделяют Уральские горы. Степи, леса, пустыни, тайга, тундра…Океаны, моря, озера, реки – все это вы найдете на карте России.</vt:lpstr>
      <vt:lpstr>В соответствии с Конституцией Россия — суверенная демократическая республика, состоящая из 89 равноправных субъектов Федерации. В их число входит 21 республика, 6 краев, 49 областей, 2 города федерального значения, 1 автономная область, 10 автономных округов.</vt:lpstr>
      <vt:lpstr>История моей страны очень насыщена, за последние 100 лет в ней произошли 2 революции, она приняла участие в 2-х Мировых войнах.</vt:lpstr>
      <vt:lpstr>Не смотря на трудные годы моя страна стала Родиной великих свершений.</vt:lpstr>
      <vt:lpstr>В ней строятся новые и реставрируются старые города.</vt:lpstr>
      <vt:lpstr>Ее просторы полны природных богатств. Земли плодородны, а воды чисты.</vt:lpstr>
      <vt:lpstr>Россия породила множество талантов. Это писатели и поэты, полководцы и ученые, спортсмены и актеры.</vt:lpstr>
      <vt:lpstr>Я горжусь Россией и люблю свою Родину!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Родина моя.</dc:title>
  <dc:creator>Lenovo</dc:creator>
  <cp:lastModifiedBy>Lenovo</cp:lastModifiedBy>
  <cp:revision>9</cp:revision>
  <dcterms:created xsi:type="dcterms:W3CDTF">2018-05-22T12:33:46Z</dcterms:created>
  <dcterms:modified xsi:type="dcterms:W3CDTF">2018-05-22T14:36:15Z</dcterms:modified>
</cp:coreProperties>
</file>