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75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85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44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1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622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47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855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32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15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4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32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A59D1-E775-43BC-8273-103C5C769EC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89461-EDAA-486B-AAFF-EE9B7D2504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772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/>
              <a:t>Підготував</a:t>
            </a:r>
            <a:endParaRPr lang="en-US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24000" y="1762165"/>
            <a:ext cx="971886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600" dirty="0" smtClean="0"/>
              <a:t>Валентин Лукич </a:t>
            </a:r>
            <a:r>
              <a:rPr lang="ru-RU" sz="6600" dirty="0" err="1" smtClean="0"/>
              <a:t>Чемерис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34683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997389" y="2080652"/>
            <a:ext cx="5150224" cy="40377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Валентин Лукич </a:t>
            </a:r>
            <a:r>
              <a:rPr lang="ru-RU" sz="3200" dirty="0" err="1" smtClean="0"/>
              <a:t>Чемерис</a:t>
            </a:r>
            <a:r>
              <a:rPr lang="ru-RU" sz="3200" dirty="0" smtClean="0"/>
              <a:t> </a:t>
            </a:r>
            <a:r>
              <a:rPr lang="ru-RU" sz="3200" dirty="0" err="1" smtClean="0"/>
              <a:t>народився</a:t>
            </a:r>
            <a:r>
              <a:rPr lang="ru-RU" sz="3200" dirty="0" smtClean="0"/>
              <a:t> 8 </a:t>
            </a:r>
            <a:r>
              <a:rPr lang="ru-RU" sz="3200" dirty="0" err="1" smtClean="0"/>
              <a:t>липня</a:t>
            </a:r>
            <a:r>
              <a:rPr lang="ru-RU" sz="3200" dirty="0" smtClean="0"/>
              <a:t> 1936 року в с. </a:t>
            </a:r>
            <a:r>
              <a:rPr lang="ru-RU" sz="3200" dirty="0" err="1" smtClean="0"/>
              <a:t>Заїченці</a:t>
            </a:r>
            <a:r>
              <a:rPr lang="ru-RU" sz="3200" dirty="0" smtClean="0"/>
              <a:t> на </a:t>
            </a:r>
            <a:r>
              <a:rPr lang="ru-RU" sz="3200" dirty="0" err="1" smtClean="0"/>
              <a:t>Полтавщині</a:t>
            </a:r>
            <a:r>
              <a:rPr lang="ru-RU" sz="3200" dirty="0" smtClean="0"/>
              <a:t>. Сорок </a:t>
            </a:r>
            <a:r>
              <a:rPr lang="ru-RU" sz="3200" dirty="0" err="1" smtClean="0"/>
              <a:t>років</a:t>
            </a:r>
            <a:r>
              <a:rPr lang="ru-RU" sz="3200" dirty="0" smtClean="0"/>
              <a:t> (з 1953 року) жив і </a:t>
            </a:r>
            <a:r>
              <a:rPr lang="ru-RU" sz="3200" dirty="0" err="1" smtClean="0"/>
              <a:t>працював</a:t>
            </a:r>
            <a:r>
              <a:rPr lang="ru-RU" sz="3200" dirty="0" smtClean="0"/>
              <a:t> у </a:t>
            </a:r>
            <a:r>
              <a:rPr lang="ru-RU" sz="3200" dirty="0" err="1" smtClean="0"/>
              <a:t>Дніпропетровську</a:t>
            </a:r>
            <a:r>
              <a:rPr lang="ru-RU" sz="3200" dirty="0" smtClean="0"/>
              <a:t>, де й </a:t>
            </a:r>
            <a:r>
              <a:rPr lang="ru-RU" sz="3200" dirty="0" err="1" smtClean="0"/>
              <a:t>розпочався</a:t>
            </a:r>
            <a:r>
              <a:rPr lang="ru-RU" sz="3200" dirty="0" smtClean="0"/>
              <a:t> </a:t>
            </a:r>
            <a:r>
              <a:rPr lang="ru-RU" sz="3200" dirty="0" err="1" smtClean="0"/>
              <a:t>його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творчий</a:t>
            </a:r>
            <a:r>
              <a:rPr lang="ru-RU" sz="3200" dirty="0" smtClean="0"/>
              <a:t> шлях.</a:t>
            </a:r>
            <a:endParaRPr lang="en-US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223" y="2080652"/>
            <a:ext cx="2918012" cy="439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50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96035"/>
            <a:ext cx="5844988" cy="42809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200" dirty="0" smtClean="0"/>
              <a:t>1971 року </a:t>
            </a:r>
            <a:r>
              <a:rPr lang="ru-RU" sz="3200" dirty="0" err="1" smtClean="0"/>
              <a:t>закінчив</a:t>
            </a:r>
            <a:r>
              <a:rPr lang="ru-RU" sz="3200" dirty="0" smtClean="0"/>
              <a:t> </a:t>
            </a:r>
            <a:r>
              <a:rPr lang="ru-RU" sz="3200" dirty="0" err="1" smtClean="0"/>
              <a:t>Вищі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літературні</a:t>
            </a:r>
            <a:r>
              <a:rPr lang="ru-RU" sz="3200" dirty="0" smtClean="0"/>
              <a:t> </a:t>
            </a:r>
            <a:r>
              <a:rPr lang="ru-RU" sz="3200" dirty="0" err="1" smtClean="0"/>
              <a:t>курси</a:t>
            </a:r>
            <a:r>
              <a:rPr lang="ru-RU" sz="3200" dirty="0" smtClean="0"/>
              <a:t> при </a:t>
            </a:r>
            <a:r>
              <a:rPr lang="ru-RU" sz="3200" dirty="0" err="1" smtClean="0"/>
              <a:t>Літературному</a:t>
            </a:r>
            <a:r>
              <a:rPr lang="ru-RU" sz="3200" dirty="0" smtClean="0"/>
              <a:t> </a:t>
            </a:r>
            <a:r>
              <a:rPr lang="ru-RU" sz="3200" dirty="0" err="1" smtClean="0"/>
              <a:t>інституті</a:t>
            </a:r>
            <a:r>
              <a:rPr lang="ru-RU" sz="3200" dirty="0" smtClean="0"/>
              <a:t> </a:t>
            </a:r>
            <a:r>
              <a:rPr lang="ru-RU" sz="3200" dirty="0" err="1" smtClean="0"/>
              <a:t>ім</a:t>
            </a:r>
            <a:r>
              <a:rPr lang="ru-RU" sz="3200" dirty="0" smtClean="0"/>
              <a:t>. О. М. Горького. </a:t>
            </a:r>
            <a:r>
              <a:rPr lang="ru-RU" sz="3200" dirty="0" err="1" smtClean="0"/>
              <a:t>Працював</a:t>
            </a:r>
            <a:r>
              <a:rPr lang="ru-RU" sz="3200" dirty="0" smtClean="0"/>
              <a:t> у </a:t>
            </a:r>
            <a:r>
              <a:rPr lang="ru-RU" sz="3200" dirty="0" err="1" smtClean="0"/>
              <a:t>радгоспі</a:t>
            </a:r>
            <a:r>
              <a:rPr lang="ru-RU" sz="3200" dirty="0" smtClean="0"/>
              <a:t>, на </a:t>
            </a:r>
            <a:r>
              <a:rPr lang="ru-RU" sz="3200" dirty="0" err="1" smtClean="0"/>
              <a:t>ряді</a:t>
            </a:r>
            <a:r>
              <a:rPr lang="ru-RU" sz="3200" dirty="0" smtClean="0"/>
              <a:t> </a:t>
            </a:r>
            <a:r>
              <a:rPr lang="ru-RU" sz="3200" dirty="0" err="1" smtClean="0"/>
              <a:t>підприємств</a:t>
            </a:r>
            <a:r>
              <a:rPr lang="ru-RU" sz="3200" dirty="0" smtClean="0"/>
              <a:t> </a:t>
            </a:r>
            <a:r>
              <a:rPr lang="ru-RU" sz="3200" dirty="0" err="1" smtClean="0"/>
              <a:t>Придніпров’я</a:t>
            </a:r>
            <a:r>
              <a:rPr lang="ru-RU" sz="3200" dirty="0" smtClean="0"/>
              <a:t>, в </a:t>
            </a:r>
            <a:r>
              <a:rPr lang="ru-RU" sz="3200" dirty="0" err="1" smtClean="0"/>
              <a:t>редакціях</a:t>
            </a:r>
            <a:r>
              <a:rPr lang="ru-RU" sz="3200" dirty="0" smtClean="0"/>
              <a:t> </a:t>
            </a:r>
            <a:r>
              <a:rPr lang="ru-RU" sz="3200" dirty="0" err="1" smtClean="0"/>
              <a:t>обласних</a:t>
            </a:r>
            <a:r>
              <a:rPr lang="ru-RU" sz="3200" dirty="0" smtClean="0"/>
              <a:t> газет, </a:t>
            </a:r>
            <a:r>
              <a:rPr lang="ru-RU" sz="3200" dirty="0" err="1" smtClean="0"/>
              <a:t>видавництві</a:t>
            </a:r>
            <a:r>
              <a:rPr lang="ru-RU" sz="3200" dirty="0" smtClean="0"/>
              <a:t> “</a:t>
            </a:r>
            <a:r>
              <a:rPr lang="ru-RU" sz="3200" dirty="0" err="1" smtClean="0"/>
              <a:t>Промінь</a:t>
            </a:r>
            <a:r>
              <a:rPr lang="ru-RU" sz="3200" dirty="0" smtClean="0"/>
              <a:t>”. 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6941" y="1690688"/>
            <a:ext cx="3996859" cy="379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146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35272" y="1828800"/>
            <a:ext cx="4993340" cy="42132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sz="3200" dirty="0" smtClean="0"/>
              <a:t>У 1989 — 1993 роках </a:t>
            </a:r>
            <a:r>
              <a:rPr lang="ru-RU" sz="3200" dirty="0" err="1" smtClean="0"/>
              <a:t>був</a:t>
            </a:r>
            <a:r>
              <a:rPr lang="ru-RU" sz="3200" dirty="0" smtClean="0"/>
              <a:t> головою </a:t>
            </a:r>
            <a:r>
              <a:rPr lang="ru-RU" sz="3200" dirty="0" err="1" smtClean="0"/>
              <a:t>Дніпропетровської</a:t>
            </a:r>
            <a:r>
              <a:rPr lang="ru-RU" sz="3200" dirty="0" smtClean="0"/>
              <a:t> </a:t>
            </a:r>
            <a:r>
              <a:rPr lang="ru-RU" sz="3200" dirty="0" err="1" smtClean="0"/>
              <a:t>організації</a:t>
            </a:r>
            <a:r>
              <a:rPr lang="ru-RU" sz="3200" dirty="0" smtClean="0"/>
              <a:t> </a:t>
            </a:r>
            <a:r>
              <a:rPr lang="ru-RU" sz="3200" dirty="0" err="1" smtClean="0"/>
              <a:t>Спілки</a:t>
            </a:r>
            <a:r>
              <a:rPr lang="ru-RU" sz="3200" dirty="0" smtClean="0"/>
              <a:t> </a:t>
            </a:r>
            <a:r>
              <a:rPr lang="ru-RU" sz="3200" dirty="0" err="1" smtClean="0"/>
              <a:t>письменників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. </a:t>
            </a:r>
            <a:r>
              <a:rPr lang="ru-RU" sz="3200" dirty="0" err="1" smtClean="0"/>
              <a:t>Працював</a:t>
            </a:r>
            <a:r>
              <a:rPr lang="ru-RU" sz="3200" dirty="0" smtClean="0"/>
              <a:t> в </a:t>
            </a:r>
            <a:r>
              <a:rPr lang="ru-RU" sz="3200" dirty="0" err="1" smtClean="0"/>
              <a:t>адміністрації</a:t>
            </a:r>
            <a:r>
              <a:rPr lang="ru-RU" sz="3200" dirty="0" smtClean="0"/>
              <a:t> Президента </a:t>
            </a:r>
            <a:r>
              <a:rPr lang="ru-RU" sz="3200" dirty="0" err="1" smtClean="0"/>
              <a:t>України</a:t>
            </a:r>
            <a:r>
              <a:rPr lang="ru-RU" sz="3200" dirty="0" smtClean="0"/>
              <a:t>. Жив в </a:t>
            </a:r>
            <a:r>
              <a:rPr lang="ru-RU" sz="3200" dirty="0" err="1" smtClean="0"/>
              <a:t>Києві</a:t>
            </a:r>
            <a:r>
              <a:rPr lang="ru-RU" sz="3200" dirty="0" smtClean="0"/>
              <a:t>, </a:t>
            </a:r>
            <a:r>
              <a:rPr lang="ru-RU" sz="3200" dirty="0" err="1" smtClean="0"/>
              <a:t>працював</a:t>
            </a:r>
            <a:r>
              <a:rPr lang="ru-RU" sz="3200" dirty="0" smtClean="0"/>
              <a:t> в </a:t>
            </a:r>
            <a:r>
              <a:rPr lang="ru-RU" sz="3200" dirty="0" err="1" smtClean="0"/>
              <a:t>редакції</a:t>
            </a:r>
            <a:r>
              <a:rPr lang="ru-RU" sz="3200" dirty="0" smtClean="0"/>
              <a:t> </a:t>
            </a:r>
            <a:r>
              <a:rPr lang="ru-RU" sz="3200" dirty="0" err="1" smtClean="0"/>
              <a:t>газети</a:t>
            </a:r>
            <a:r>
              <a:rPr lang="ru-RU" sz="3200" dirty="0" smtClean="0"/>
              <a:t> “</a:t>
            </a:r>
            <a:r>
              <a:rPr lang="ru-RU" sz="3200" dirty="0" err="1" smtClean="0"/>
              <a:t>Літературна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Україна</a:t>
            </a:r>
            <a:r>
              <a:rPr lang="ru-RU" sz="3200" dirty="0" smtClean="0"/>
              <a:t>”.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8335" y="1624722"/>
            <a:ext cx="3224004" cy="44173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3488">
            <a:off x="3508650" y="3828629"/>
            <a:ext cx="1847379" cy="275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6662"/>
            <a:ext cx="604221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 smtClean="0"/>
              <a:t>Загалом</a:t>
            </a:r>
            <a:r>
              <a:rPr lang="ru-RU" sz="3200" dirty="0" smtClean="0"/>
              <a:t> у </a:t>
            </a:r>
            <a:r>
              <a:rPr lang="ru-RU" sz="3200" dirty="0" err="1" smtClean="0"/>
              <a:t>письменника</a:t>
            </a:r>
            <a:r>
              <a:rPr lang="ru-RU" sz="3200" dirty="0" smtClean="0"/>
              <a:t> </a:t>
            </a:r>
            <a:r>
              <a:rPr lang="ru-RU" sz="3200" dirty="0" err="1" smtClean="0"/>
              <a:t>вийшли</a:t>
            </a:r>
            <a:r>
              <a:rPr lang="ru-RU" sz="3200" dirty="0" smtClean="0"/>
              <a:t> в 1962—2015 </a:t>
            </a:r>
            <a:r>
              <a:rPr lang="ru-RU" sz="3200" dirty="0" err="1" smtClean="0"/>
              <a:t>р.р</a:t>
            </a:r>
            <a:r>
              <a:rPr lang="ru-RU" sz="3200" dirty="0" smtClean="0"/>
              <a:t>. </a:t>
            </a:r>
            <a:r>
              <a:rPr lang="ru-RU" sz="3200" dirty="0" err="1" smtClean="0"/>
              <a:t>історичні</a:t>
            </a:r>
            <a:r>
              <a:rPr lang="ru-RU" sz="3200" dirty="0" smtClean="0"/>
              <a:t> твори, фантастика, </a:t>
            </a:r>
            <a:r>
              <a:rPr lang="ru-RU" sz="3200" dirty="0" err="1" smtClean="0"/>
              <a:t>гумор</a:t>
            </a:r>
            <a:r>
              <a:rPr lang="ru-RU" sz="3200" dirty="0" smtClean="0"/>
              <a:t>, </a:t>
            </a:r>
            <a:r>
              <a:rPr lang="ru-RU" sz="3200" dirty="0" err="1" smtClean="0"/>
              <a:t>романи-ессе</a:t>
            </a:r>
            <a:r>
              <a:rPr lang="ru-RU" sz="3200" dirty="0" smtClean="0"/>
              <a:t>. </a:t>
            </a:r>
            <a:r>
              <a:rPr lang="ru-RU" sz="3200" dirty="0" err="1" smtClean="0"/>
              <a:t>Також</a:t>
            </a:r>
            <a:r>
              <a:rPr lang="ru-RU" sz="3200" dirty="0" smtClean="0"/>
              <a:t> </a:t>
            </a:r>
            <a:r>
              <a:rPr lang="ru-RU" sz="3200" dirty="0" err="1" smtClean="0"/>
              <a:t>видав</a:t>
            </a:r>
            <a:r>
              <a:rPr lang="ru-RU" sz="3200" dirty="0" smtClean="0"/>
              <a:t> 20 </a:t>
            </a:r>
            <a:r>
              <a:rPr lang="ru-RU" sz="3200" dirty="0" err="1" smtClean="0"/>
              <a:t>веселих</a:t>
            </a:r>
            <a:r>
              <a:rPr lang="ru-RU" sz="3200" dirty="0" smtClean="0"/>
              <a:t> </a:t>
            </a:r>
            <a:r>
              <a:rPr lang="ru-RU" sz="3200" dirty="0" err="1" smtClean="0"/>
              <a:t>збірок</a:t>
            </a:r>
            <a:r>
              <a:rPr lang="ru-RU" sz="3200" dirty="0" smtClean="0"/>
              <a:t> — </a:t>
            </a:r>
            <a:r>
              <a:rPr lang="ru-RU" sz="3200" dirty="0" err="1" smtClean="0"/>
              <a:t>гуморески</a:t>
            </a:r>
            <a:r>
              <a:rPr lang="ru-RU" sz="3200" dirty="0" smtClean="0"/>
              <a:t>, </a:t>
            </a:r>
            <a:r>
              <a:rPr lang="ru-RU" sz="3200" dirty="0" err="1" smtClean="0"/>
              <a:t>пародії</a:t>
            </a:r>
            <a:r>
              <a:rPr lang="ru-RU" sz="3200" dirty="0" smtClean="0"/>
              <a:t>, </a:t>
            </a:r>
            <a:r>
              <a:rPr lang="ru-RU" sz="3200" dirty="0" err="1" smtClean="0"/>
              <a:t>веселі</a:t>
            </a:r>
            <a:r>
              <a:rPr lang="ru-RU" sz="3200" dirty="0" smtClean="0"/>
              <a:t> </a:t>
            </a:r>
            <a:r>
              <a:rPr lang="ru-RU" sz="3200" dirty="0" err="1" smtClean="0"/>
              <a:t>повісті</a:t>
            </a:r>
            <a:r>
              <a:rPr lang="ru-RU" sz="3200" dirty="0" smtClean="0"/>
              <a:t>.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540" y="1166252"/>
            <a:ext cx="3112371" cy="466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435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37412" y="1690688"/>
            <a:ext cx="56163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 smtClean="0"/>
              <a:t>Серед</a:t>
            </a:r>
            <a:r>
              <a:rPr lang="ru-RU" sz="3200" dirty="0" smtClean="0"/>
              <a:t> них: «</a:t>
            </a:r>
            <a:r>
              <a:rPr lang="ru-RU" sz="3200" dirty="0" err="1" smtClean="0"/>
              <a:t>Вибори</a:t>
            </a:r>
            <a:r>
              <a:rPr lang="ru-RU" sz="3200" dirty="0" smtClean="0"/>
              <a:t> </a:t>
            </a:r>
            <a:r>
              <a:rPr lang="ru-RU" sz="3200" dirty="0" err="1" smtClean="0"/>
              <a:t>таємного</a:t>
            </a:r>
            <a:r>
              <a:rPr lang="ru-RU" sz="3200" dirty="0" smtClean="0"/>
              <a:t> агента», «Як стати </a:t>
            </a:r>
            <a:r>
              <a:rPr lang="ru-RU" sz="3200" dirty="0" err="1" smtClean="0"/>
              <a:t>щасливим</a:t>
            </a:r>
            <a:r>
              <a:rPr lang="ru-RU" sz="3200" dirty="0" smtClean="0"/>
              <a:t>», «Коли </a:t>
            </a:r>
            <a:r>
              <a:rPr lang="ru-RU" sz="3200" dirty="0" err="1" smtClean="0"/>
              <a:t>спокушає</a:t>
            </a:r>
            <a:r>
              <a:rPr lang="ru-RU" sz="3200" dirty="0" smtClean="0"/>
              <a:t> </a:t>
            </a:r>
            <a:r>
              <a:rPr lang="ru-RU" sz="3200" dirty="0" err="1" smtClean="0"/>
              <a:t>диявол</a:t>
            </a:r>
            <a:r>
              <a:rPr lang="ru-RU" sz="3200" dirty="0" smtClean="0"/>
              <a:t>», «</a:t>
            </a:r>
            <a:r>
              <a:rPr lang="ru-RU" sz="3200" dirty="0" err="1" smtClean="0"/>
              <a:t>Операція</a:t>
            </a:r>
            <a:r>
              <a:rPr lang="ru-RU" sz="3200" dirty="0" smtClean="0"/>
              <a:t> „</a:t>
            </a:r>
            <a:r>
              <a:rPr lang="ru-RU" sz="3200" dirty="0" err="1" smtClean="0"/>
              <a:t>Земфіра</a:t>
            </a:r>
            <a:r>
              <a:rPr lang="ru-RU" sz="3200" dirty="0" smtClean="0"/>
              <a:t>“», «</a:t>
            </a:r>
            <a:r>
              <a:rPr lang="ru-RU" sz="3200" dirty="0" err="1" smtClean="0"/>
              <a:t>Царська</a:t>
            </a:r>
            <a:r>
              <a:rPr lang="ru-RU" sz="3200" dirty="0" smtClean="0"/>
              <a:t> охота», «Де </a:t>
            </a:r>
            <a:r>
              <a:rPr lang="ru-RU" sz="3200" dirty="0" err="1" smtClean="0"/>
              <a:t>хазяйнує</a:t>
            </a:r>
            <a:r>
              <a:rPr lang="ru-RU" sz="3200" dirty="0" smtClean="0"/>
              <a:t> Валя </a:t>
            </a:r>
            <a:r>
              <a:rPr lang="ru-RU" sz="3200" dirty="0" err="1" smtClean="0"/>
              <a:t>Чемерис</a:t>
            </a:r>
            <a:r>
              <a:rPr lang="ru-RU" sz="3200" dirty="0" smtClean="0"/>
              <a:t>», «</a:t>
            </a:r>
            <a:r>
              <a:rPr lang="ru-RU" sz="3200" dirty="0" err="1" smtClean="0"/>
              <a:t>Ярлик</a:t>
            </a:r>
            <a:r>
              <a:rPr lang="ru-RU" sz="3200" dirty="0" smtClean="0"/>
              <a:t> на </a:t>
            </a:r>
            <a:r>
              <a:rPr lang="ru-RU" sz="3200" dirty="0" err="1" smtClean="0"/>
              <a:t>князівство</a:t>
            </a:r>
            <a:r>
              <a:rPr lang="ru-RU" sz="3200" dirty="0" smtClean="0"/>
              <a:t>», «</a:t>
            </a:r>
            <a:r>
              <a:rPr lang="ru-RU" sz="3200" dirty="0" err="1" smtClean="0"/>
              <a:t>Пригоди</a:t>
            </a:r>
            <a:r>
              <a:rPr lang="ru-RU" sz="3200" dirty="0" smtClean="0"/>
              <a:t> </a:t>
            </a:r>
            <a:r>
              <a:rPr lang="ru-RU" sz="3200" dirty="0" err="1" smtClean="0"/>
              <a:t>богині</a:t>
            </a:r>
            <a:r>
              <a:rPr lang="ru-RU" sz="3200" dirty="0" smtClean="0"/>
              <a:t> </a:t>
            </a:r>
            <a:r>
              <a:rPr lang="ru-RU" sz="3200" dirty="0" err="1" smtClean="0"/>
              <a:t>Іштар</a:t>
            </a:r>
            <a:r>
              <a:rPr lang="ru-RU" sz="3200" dirty="0" smtClean="0"/>
              <a:t>», «Сатирик у </a:t>
            </a:r>
            <a:r>
              <a:rPr lang="ru-RU" sz="3200" dirty="0" err="1" smtClean="0"/>
              <a:t>Кремлі</a:t>
            </a:r>
            <a:r>
              <a:rPr lang="ru-RU" sz="3200" dirty="0" smtClean="0"/>
              <a:t>» та </a:t>
            </a:r>
            <a:r>
              <a:rPr lang="ru-RU" sz="3200" dirty="0" err="1" smtClean="0"/>
              <a:t>ін</a:t>
            </a:r>
            <a:r>
              <a:rPr lang="ru-RU" sz="3200" dirty="0" smtClean="0"/>
              <a:t>.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87" y="1756897"/>
            <a:ext cx="3544684" cy="4285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377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65966"/>
            <a:ext cx="597497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В 2009 </a:t>
            </a:r>
            <a:r>
              <a:rPr lang="ru-RU" sz="3200" dirty="0" err="1" smtClean="0"/>
              <a:t>році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присуджена</a:t>
            </a:r>
            <a:r>
              <a:rPr lang="ru-RU" sz="3200" dirty="0" smtClean="0"/>
              <a:t> </a:t>
            </a:r>
            <a:r>
              <a:rPr lang="ru-RU" sz="3200" dirty="0" err="1" smtClean="0"/>
              <a:t>літературна</a:t>
            </a:r>
            <a:r>
              <a:rPr lang="ru-RU" sz="3200" dirty="0" smtClean="0"/>
              <a:t> </a:t>
            </a:r>
            <a:r>
              <a:rPr lang="ru-RU" sz="3200" dirty="0" err="1" smtClean="0"/>
              <a:t>премія</a:t>
            </a:r>
            <a:r>
              <a:rPr lang="ru-RU" sz="3200" dirty="0" smtClean="0"/>
              <a:t> </a:t>
            </a:r>
            <a:r>
              <a:rPr lang="ru-RU" sz="3200" dirty="0" err="1" smtClean="0"/>
              <a:t>ім</a:t>
            </a:r>
            <a:r>
              <a:rPr lang="ru-RU" sz="3200" dirty="0" smtClean="0"/>
              <a:t>. </a:t>
            </a:r>
            <a:r>
              <a:rPr lang="ru-RU" sz="3200" dirty="0" err="1" smtClean="0"/>
              <a:t>Івана</a:t>
            </a:r>
            <a:r>
              <a:rPr lang="ru-RU" sz="3200" dirty="0" smtClean="0"/>
              <a:t> </a:t>
            </a:r>
            <a:r>
              <a:rPr lang="ru-RU" sz="3200" dirty="0" err="1" smtClean="0"/>
              <a:t>Мазепи</a:t>
            </a:r>
            <a:r>
              <a:rPr lang="ru-RU" sz="3200" dirty="0" smtClean="0"/>
              <a:t> за </a:t>
            </a:r>
            <a:r>
              <a:rPr lang="ru-RU" sz="3200" dirty="0" err="1" smtClean="0"/>
              <a:t>історичний</a:t>
            </a:r>
            <a:r>
              <a:rPr lang="ru-RU" sz="3200" dirty="0" smtClean="0"/>
              <a:t> роман про </a:t>
            </a:r>
            <a:r>
              <a:rPr lang="ru-RU" sz="3200" dirty="0" err="1" smtClean="0"/>
              <a:t>гетьмана</a:t>
            </a:r>
            <a:r>
              <a:rPr lang="ru-RU" sz="3200" dirty="0" smtClean="0"/>
              <a:t> Петра </a:t>
            </a:r>
            <a:r>
              <a:rPr lang="ru-RU" sz="3200" dirty="0" err="1" smtClean="0"/>
              <a:t>Дорошенка</a:t>
            </a:r>
            <a:r>
              <a:rPr lang="ru-RU" sz="3200" dirty="0" smtClean="0"/>
              <a:t> «Без права </a:t>
            </a:r>
            <a:r>
              <a:rPr lang="ru-RU" sz="3200" dirty="0" err="1" smtClean="0"/>
              <a:t>повернення</a:t>
            </a:r>
            <a:r>
              <a:rPr lang="ru-RU" sz="3200" dirty="0" smtClean="0"/>
              <a:t>».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3118" y="1187374"/>
            <a:ext cx="2794000" cy="423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894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Біографія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01471" y="5490973"/>
            <a:ext cx="7445188" cy="12671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err="1" smtClean="0"/>
              <a:t>Незабаром</a:t>
            </a:r>
            <a:r>
              <a:rPr lang="ru-RU" sz="3200" dirty="0" smtClean="0"/>
              <a:t> </a:t>
            </a:r>
            <a:r>
              <a:rPr lang="ru-RU" sz="3200" dirty="0" err="1" smtClean="0"/>
              <a:t>помирає</a:t>
            </a:r>
            <a:r>
              <a:rPr lang="ru-RU" sz="3200" dirty="0" smtClean="0"/>
              <a:t> 4.12.2016</a:t>
            </a:r>
            <a:endParaRPr lang="en-US"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8232" y="699247"/>
            <a:ext cx="3109005" cy="4646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5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4129" y="2675731"/>
            <a:ext cx="10515600" cy="1325563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689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224</Words>
  <Application>Microsoft Office PowerPoint</Application>
  <PresentationFormat>Широкоэкранный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Біографія</vt:lpstr>
      <vt:lpstr>Дякую за увагу!</vt:lpstr>
    </vt:vector>
  </TitlesOfParts>
  <Company>Image&amp;Matros ®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Владимир Владимирович Чемерис</dc:title>
  <dc:creator>Image&amp;Matros ®</dc:creator>
  <cp:lastModifiedBy>Image&amp;Matros ®</cp:lastModifiedBy>
  <cp:revision>3</cp:revision>
  <dcterms:created xsi:type="dcterms:W3CDTF">2020-05-14T17:35:28Z</dcterms:created>
  <dcterms:modified xsi:type="dcterms:W3CDTF">2020-05-14T18:03:53Z</dcterms:modified>
</cp:coreProperties>
</file>