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7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4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1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2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5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4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32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A59D1-E775-43BC-8273-103C5C769ECC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89461-EDAA-486B-AAFF-EE9B7D250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Підготував</a:t>
            </a:r>
            <a:endParaRPr lang="en-US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1762165"/>
            <a:ext cx="97188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Валентин Лукич </a:t>
            </a:r>
            <a:r>
              <a:rPr lang="ru-RU" sz="6600" dirty="0" err="1" smtClean="0"/>
              <a:t>Чемерис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468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7389" y="2080652"/>
            <a:ext cx="5150224" cy="40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Валентин Лукич </a:t>
            </a:r>
            <a:r>
              <a:rPr lang="ru-RU" sz="3200" dirty="0" err="1" smtClean="0"/>
              <a:t>Чемерис</a:t>
            </a:r>
            <a:r>
              <a:rPr lang="ru-RU" sz="3200" dirty="0" smtClean="0"/>
              <a:t> </a:t>
            </a:r>
            <a:r>
              <a:rPr lang="ru-RU" sz="3200" dirty="0" err="1" smtClean="0"/>
              <a:t>народився</a:t>
            </a:r>
            <a:r>
              <a:rPr lang="ru-RU" sz="3200" dirty="0" smtClean="0"/>
              <a:t> 8 </a:t>
            </a:r>
            <a:r>
              <a:rPr lang="ru-RU" sz="3200" dirty="0" err="1" smtClean="0"/>
              <a:t>липня</a:t>
            </a:r>
            <a:r>
              <a:rPr lang="ru-RU" sz="3200" dirty="0" smtClean="0"/>
              <a:t> 1936 року в с. </a:t>
            </a:r>
            <a:r>
              <a:rPr lang="ru-RU" sz="3200" dirty="0" err="1" smtClean="0"/>
              <a:t>Заїченці</a:t>
            </a:r>
            <a:r>
              <a:rPr lang="ru-RU" sz="3200" dirty="0" smtClean="0"/>
              <a:t> на </a:t>
            </a:r>
            <a:r>
              <a:rPr lang="ru-RU" sz="3200" dirty="0" err="1" smtClean="0"/>
              <a:t>Полтавщині</a:t>
            </a:r>
            <a:r>
              <a:rPr lang="ru-RU" sz="3200" dirty="0" smtClean="0"/>
              <a:t>. Сорок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 (з 1953 року) жив і </a:t>
            </a:r>
            <a:r>
              <a:rPr lang="ru-RU" sz="3200" dirty="0" err="1" smtClean="0"/>
              <a:t>працював</a:t>
            </a:r>
            <a:r>
              <a:rPr lang="ru-RU" sz="3200" dirty="0" smtClean="0"/>
              <a:t> у </a:t>
            </a:r>
            <a:r>
              <a:rPr lang="ru-RU" sz="3200" dirty="0" err="1" smtClean="0"/>
              <a:t>Дніпропетровську</a:t>
            </a:r>
            <a:r>
              <a:rPr lang="ru-RU" sz="3200" dirty="0" smtClean="0"/>
              <a:t>, де й </a:t>
            </a:r>
            <a:r>
              <a:rPr lang="ru-RU" sz="3200" dirty="0" err="1" smtClean="0"/>
              <a:t>розпочався</a:t>
            </a:r>
            <a:r>
              <a:rPr lang="ru-RU" sz="3200" dirty="0" smtClean="0"/>
              <a:t>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творчий</a:t>
            </a:r>
            <a:r>
              <a:rPr lang="ru-RU" sz="3200" dirty="0" smtClean="0"/>
              <a:t> шлях.</a:t>
            </a:r>
            <a:endParaRPr lang="en-US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23" y="2080652"/>
            <a:ext cx="2918012" cy="43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0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6035"/>
            <a:ext cx="5844988" cy="4280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dirty="0" smtClean="0"/>
              <a:t>1971 року </a:t>
            </a:r>
            <a:r>
              <a:rPr lang="ru-RU" sz="3200" dirty="0" err="1" smtClean="0"/>
              <a:t>закінчив</a:t>
            </a:r>
            <a:r>
              <a:rPr lang="ru-RU" sz="3200" dirty="0" smtClean="0"/>
              <a:t> </a:t>
            </a:r>
            <a:r>
              <a:rPr lang="ru-RU" sz="3200" dirty="0" err="1" smtClean="0"/>
              <a:t>Вищі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літературні</a:t>
            </a:r>
            <a:r>
              <a:rPr lang="ru-RU" sz="3200" dirty="0" smtClean="0"/>
              <a:t> </a:t>
            </a:r>
            <a:r>
              <a:rPr lang="ru-RU" sz="3200" dirty="0" err="1" smtClean="0"/>
              <a:t>курси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Літературному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інституті</a:t>
            </a:r>
            <a:r>
              <a:rPr lang="ru-RU" sz="3200" dirty="0" smtClean="0"/>
              <a:t> </a:t>
            </a:r>
            <a:r>
              <a:rPr lang="ru-RU" sz="3200" dirty="0" err="1" smtClean="0"/>
              <a:t>ім</a:t>
            </a:r>
            <a:r>
              <a:rPr lang="ru-RU" sz="3200" dirty="0" smtClean="0"/>
              <a:t>. О. М. Горького. </a:t>
            </a:r>
            <a:r>
              <a:rPr lang="ru-RU" sz="3200" dirty="0" err="1" smtClean="0"/>
              <a:t>Працював</a:t>
            </a:r>
            <a:r>
              <a:rPr lang="ru-RU" sz="3200" dirty="0" smtClean="0"/>
              <a:t> у </a:t>
            </a:r>
            <a:r>
              <a:rPr lang="ru-RU" sz="3200" dirty="0" err="1" smtClean="0"/>
              <a:t>радгоспі</a:t>
            </a:r>
            <a:r>
              <a:rPr lang="ru-RU" sz="3200" dirty="0" smtClean="0"/>
              <a:t>, на </a:t>
            </a:r>
            <a:r>
              <a:rPr lang="ru-RU" sz="3200" dirty="0" err="1" smtClean="0"/>
              <a:t>ряді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підприємств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Придніпров’я</a:t>
            </a:r>
            <a:r>
              <a:rPr lang="ru-RU" sz="3200" dirty="0" smtClean="0"/>
              <a:t>, в </a:t>
            </a:r>
            <a:r>
              <a:rPr lang="ru-RU" sz="3200" dirty="0" err="1" smtClean="0"/>
              <a:t>редакціях</a:t>
            </a:r>
            <a:r>
              <a:rPr lang="ru-RU" sz="3200" dirty="0" smtClean="0"/>
              <a:t> </a:t>
            </a:r>
            <a:r>
              <a:rPr lang="ru-RU" sz="3200" dirty="0" err="1" smtClean="0"/>
              <a:t>обласних</a:t>
            </a:r>
            <a:r>
              <a:rPr lang="ru-RU" sz="3200" dirty="0" smtClean="0"/>
              <a:t> газет, </a:t>
            </a:r>
            <a:r>
              <a:rPr lang="ru-RU" sz="3200" dirty="0" err="1" smtClean="0"/>
              <a:t>видавництві</a:t>
            </a:r>
            <a:r>
              <a:rPr lang="ru-RU" sz="3200" dirty="0" smtClean="0"/>
              <a:t> “</a:t>
            </a:r>
            <a:r>
              <a:rPr lang="ru-RU" sz="3200" dirty="0" err="1" smtClean="0"/>
              <a:t>Промінь</a:t>
            </a:r>
            <a:r>
              <a:rPr lang="ru-RU" sz="3200" dirty="0" smtClean="0"/>
              <a:t>”. 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941" y="1690688"/>
            <a:ext cx="3996859" cy="379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4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5272" y="1828800"/>
            <a:ext cx="4993340" cy="4213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200" dirty="0" smtClean="0"/>
              <a:t>У 1989 — 1993 роках </a:t>
            </a:r>
            <a:r>
              <a:rPr lang="ru-RU" sz="3200" dirty="0" err="1" smtClean="0"/>
              <a:t>був</a:t>
            </a:r>
            <a:r>
              <a:rPr lang="ru-RU" sz="3200" dirty="0" smtClean="0"/>
              <a:t> головою </a:t>
            </a:r>
            <a:r>
              <a:rPr lang="ru-RU" sz="3200" dirty="0" err="1" smtClean="0"/>
              <a:t>Дніпропетровської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організації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Спілки</a:t>
            </a:r>
            <a:r>
              <a:rPr lang="ru-RU" sz="3200" dirty="0" smtClean="0"/>
              <a:t> </a:t>
            </a:r>
            <a:r>
              <a:rPr lang="ru-RU" sz="3200" dirty="0" err="1" smtClean="0"/>
              <a:t>письменників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. </a:t>
            </a:r>
            <a:r>
              <a:rPr lang="ru-RU" sz="3200" dirty="0" err="1" smtClean="0"/>
              <a:t>Працював</a:t>
            </a:r>
            <a:r>
              <a:rPr lang="ru-RU" sz="3200" dirty="0" smtClean="0"/>
              <a:t> в </a:t>
            </a:r>
            <a:r>
              <a:rPr lang="ru-RU" sz="3200" dirty="0" err="1" smtClean="0"/>
              <a:t>адміністрації</a:t>
            </a:r>
            <a:r>
              <a:rPr lang="ru-RU" sz="3200" dirty="0" smtClean="0"/>
              <a:t> Президента </a:t>
            </a:r>
            <a:r>
              <a:rPr lang="ru-RU" sz="3200" dirty="0" err="1" smtClean="0"/>
              <a:t>України</a:t>
            </a:r>
            <a:r>
              <a:rPr lang="ru-RU" sz="3200" dirty="0" smtClean="0"/>
              <a:t>. Жив в </a:t>
            </a:r>
            <a:r>
              <a:rPr lang="ru-RU" sz="3200" dirty="0" err="1" smtClean="0"/>
              <a:t>Києві</a:t>
            </a:r>
            <a:r>
              <a:rPr lang="ru-RU" sz="3200" dirty="0" smtClean="0"/>
              <a:t>, </a:t>
            </a:r>
            <a:r>
              <a:rPr lang="ru-RU" sz="3200" dirty="0" err="1" smtClean="0"/>
              <a:t>працював</a:t>
            </a:r>
            <a:r>
              <a:rPr lang="ru-RU" sz="3200" dirty="0" smtClean="0"/>
              <a:t> в </a:t>
            </a:r>
            <a:r>
              <a:rPr lang="ru-RU" sz="3200" dirty="0" err="1" smtClean="0"/>
              <a:t>редакції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газети</a:t>
            </a:r>
            <a:r>
              <a:rPr lang="ru-RU" sz="3200" dirty="0" smtClean="0"/>
              <a:t> “</a:t>
            </a:r>
            <a:r>
              <a:rPr lang="ru-RU" sz="3200" dirty="0" err="1" smtClean="0"/>
              <a:t>Літературна</a:t>
            </a:r>
            <a:r>
              <a:rPr lang="ru-RU" sz="3200" dirty="0" smtClean="0"/>
              <a:t> </a:t>
            </a:r>
            <a:r>
              <a:rPr lang="ru-RU" sz="3200" dirty="0" err="1" smtClean="0"/>
              <a:t>Україна</a:t>
            </a:r>
            <a:r>
              <a:rPr lang="ru-RU" sz="3200" dirty="0" smtClean="0"/>
              <a:t>”.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335" y="1624722"/>
            <a:ext cx="3224004" cy="44173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3488">
            <a:off x="3508650" y="3828629"/>
            <a:ext cx="1847379" cy="275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3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60422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/>
              <a:t>Загалом</a:t>
            </a:r>
            <a:r>
              <a:rPr lang="ru-RU" sz="3200" dirty="0" smtClean="0"/>
              <a:t> у </a:t>
            </a:r>
            <a:r>
              <a:rPr lang="ru-RU" sz="3200" dirty="0" err="1" smtClean="0"/>
              <a:t>письменника</a:t>
            </a:r>
            <a:r>
              <a:rPr lang="ru-RU" sz="3200" dirty="0" smtClean="0"/>
              <a:t> </a:t>
            </a:r>
            <a:r>
              <a:rPr lang="ru-RU" sz="3200" dirty="0" err="1" smtClean="0"/>
              <a:t>вийшли</a:t>
            </a:r>
            <a:r>
              <a:rPr lang="ru-RU" sz="3200" dirty="0" smtClean="0"/>
              <a:t> в 1962—2015 </a:t>
            </a:r>
            <a:r>
              <a:rPr lang="ru-RU" sz="3200" dirty="0" err="1" smtClean="0"/>
              <a:t>р.р</a:t>
            </a:r>
            <a:r>
              <a:rPr lang="ru-RU" sz="3200" dirty="0" smtClean="0"/>
              <a:t>. </a:t>
            </a:r>
            <a:r>
              <a:rPr lang="ru-RU" sz="3200" dirty="0" err="1" smtClean="0"/>
              <a:t>історичні</a:t>
            </a:r>
            <a:r>
              <a:rPr lang="ru-RU" sz="3200" dirty="0" smtClean="0"/>
              <a:t> твори, фантастика, </a:t>
            </a:r>
            <a:r>
              <a:rPr lang="ru-RU" sz="3200" dirty="0" err="1" smtClean="0"/>
              <a:t>гумор</a:t>
            </a:r>
            <a:r>
              <a:rPr lang="ru-RU" sz="3200" dirty="0" smtClean="0"/>
              <a:t>, </a:t>
            </a:r>
            <a:r>
              <a:rPr lang="ru-RU" sz="3200" dirty="0" err="1" smtClean="0"/>
              <a:t>романи-ессе</a:t>
            </a:r>
            <a:r>
              <a:rPr lang="ru-RU" sz="3200" dirty="0" smtClean="0"/>
              <a:t>.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видав</a:t>
            </a:r>
            <a:r>
              <a:rPr lang="ru-RU" sz="3200" dirty="0" smtClean="0"/>
              <a:t> 20 </a:t>
            </a:r>
            <a:r>
              <a:rPr lang="ru-RU" sz="3200" dirty="0" err="1" smtClean="0"/>
              <a:t>веселих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збірок</a:t>
            </a:r>
            <a:r>
              <a:rPr lang="ru-RU" sz="3200" dirty="0" smtClean="0"/>
              <a:t> — </a:t>
            </a:r>
            <a:r>
              <a:rPr lang="ru-RU" sz="3200" dirty="0" err="1" smtClean="0"/>
              <a:t>гуморески</a:t>
            </a:r>
            <a:r>
              <a:rPr lang="ru-RU" sz="3200" dirty="0" smtClean="0"/>
              <a:t>, </a:t>
            </a:r>
            <a:r>
              <a:rPr lang="ru-RU" sz="3200" dirty="0" err="1" smtClean="0"/>
              <a:t>пародії</a:t>
            </a:r>
            <a:r>
              <a:rPr lang="ru-RU" sz="3200" dirty="0" smtClean="0"/>
              <a:t>, </a:t>
            </a:r>
            <a:r>
              <a:rPr lang="ru-RU" sz="3200" dirty="0" err="1" smtClean="0"/>
              <a:t>веселі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повісті</a:t>
            </a:r>
            <a:r>
              <a:rPr lang="ru-RU" sz="3200" dirty="0" smtClean="0"/>
              <a:t>.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540" y="1166252"/>
            <a:ext cx="3112371" cy="466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3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7412" y="1690688"/>
            <a:ext cx="561638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/>
              <a:t>Серед</a:t>
            </a:r>
            <a:r>
              <a:rPr lang="ru-RU" sz="3200" dirty="0" smtClean="0"/>
              <a:t> них: «</a:t>
            </a:r>
            <a:r>
              <a:rPr lang="ru-RU" sz="3200" dirty="0" err="1" smtClean="0"/>
              <a:t>Вибори</a:t>
            </a:r>
            <a:r>
              <a:rPr lang="ru-RU" sz="3200" dirty="0" smtClean="0"/>
              <a:t> </a:t>
            </a:r>
            <a:r>
              <a:rPr lang="ru-RU" sz="3200" dirty="0" err="1" smtClean="0"/>
              <a:t>таємного</a:t>
            </a:r>
            <a:r>
              <a:rPr lang="ru-RU" sz="3200" dirty="0" smtClean="0"/>
              <a:t> агента», «Як стати </a:t>
            </a:r>
            <a:r>
              <a:rPr lang="ru-RU" sz="3200" dirty="0" err="1" smtClean="0"/>
              <a:t>щасливим</a:t>
            </a:r>
            <a:r>
              <a:rPr lang="ru-RU" sz="3200" dirty="0" smtClean="0"/>
              <a:t>», «Коли </a:t>
            </a:r>
            <a:r>
              <a:rPr lang="ru-RU" sz="3200" dirty="0" err="1" smtClean="0"/>
              <a:t>спокушає</a:t>
            </a:r>
            <a:r>
              <a:rPr lang="ru-RU" sz="3200" dirty="0" smtClean="0"/>
              <a:t> </a:t>
            </a:r>
            <a:r>
              <a:rPr lang="ru-RU" sz="3200" dirty="0" err="1" smtClean="0"/>
              <a:t>диявол</a:t>
            </a:r>
            <a:r>
              <a:rPr lang="ru-RU" sz="3200" dirty="0" smtClean="0"/>
              <a:t>», «</a:t>
            </a:r>
            <a:r>
              <a:rPr lang="ru-RU" sz="3200" dirty="0" err="1" smtClean="0"/>
              <a:t>Операція</a:t>
            </a:r>
            <a:r>
              <a:rPr lang="ru-RU" sz="3200" dirty="0" smtClean="0"/>
              <a:t> „</a:t>
            </a:r>
            <a:r>
              <a:rPr lang="ru-RU" sz="3200" dirty="0" err="1" smtClean="0"/>
              <a:t>Земфіра</a:t>
            </a:r>
            <a:r>
              <a:rPr lang="ru-RU" sz="3200" dirty="0" smtClean="0"/>
              <a:t>“», «</a:t>
            </a:r>
            <a:r>
              <a:rPr lang="ru-RU" sz="3200" dirty="0" err="1" smtClean="0"/>
              <a:t>Царська</a:t>
            </a:r>
            <a:r>
              <a:rPr lang="ru-RU" sz="3200" dirty="0" smtClean="0"/>
              <a:t> охота», «Де </a:t>
            </a:r>
            <a:r>
              <a:rPr lang="ru-RU" sz="3200" dirty="0" err="1" smtClean="0"/>
              <a:t>хазяйнує</a:t>
            </a:r>
            <a:r>
              <a:rPr lang="ru-RU" sz="3200" dirty="0" smtClean="0"/>
              <a:t> Валя </a:t>
            </a:r>
            <a:r>
              <a:rPr lang="ru-RU" sz="3200" dirty="0" err="1" smtClean="0"/>
              <a:t>Чемерис</a:t>
            </a:r>
            <a:r>
              <a:rPr lang="ru-RU" sz="3200" dirty="0" smtClean="0"/>
              <a:t>», «</a:t>
            </a:r>
            <a:r>
              <a:rPr lang="ru-RU" sz="3200" dirty="0" err="1" smtClean="0"/>
              <a:t>Ярлик</a:t>
            </a:r>
            <a:r>
              <a:rPr lang="ru-RU" sz="3200" dirty="0" smtClean="0"/>
              <a:t> на </a:t>
            </a:r>
            <a:r>
              <a:rPr lang="ru-RU" sz="3200" dirty="0" err="1" smtClean="0"/>
              <a:t>князівство</a:t>
            </a:r>
            <a:r>
              <a:rPr lang="ru-RU" sz="3200" dirty="0" smtClean="0"/>
              <a:t>», «</a:t>
            </a:r>
            <a:r>
              <a:rPr lang="ru-RU" sz="3200" dirty="0" err="1" smtClean="0"/>
              <a:t>Пригоди</a:t>
            </a:r>
            <a:r>
              <a:rPr lang="ru-RU" sz="3200" dirty="0" smtClean="0"/>
              <a:t> </a:t>
            </a:r>
            <a:r>
              <a:rPr lang="ru-RU" sz="3200" dirty="0" err="1" smtClean="0"/>
              <a:t>богині</a:t>
            </a:r>
            <a:r>
              <a:rPr lang="ru-RU" sz="3200" dirty="0" smtClean="0"/>
              <a:t> </a:t>
            </a:r>
            <a:r>
              <a:rPr lang="ru-RU" sz="3200" dirty="0" err="1" smtClean="0"/>
              <a:t>Іштар</a:t>
            </a:r>
            <a:r>
              <a:rPr lang="ru-RU" sz="3200" dirty="0" smtClean="0"/>
              <a:t>», «Сатирик у </a:t>
            </a:r>
            <a:r>
              <a:rPr lang="ru-RU" sz="3200" dirty="0" err="1" smtClean="0"/>
              <a:t>Кремлі</a:t>
            </a:r>
            <a:r>
              <a:rPr lang="ru-RU" sz="3200" dirty="0" smtClean="0"/>
              <a:t>» та </a:t>
            </a:r>
            <a:r>
              <a:rPr lang="ru-RU" sz="3200" dirty="0" err="1" smtClean="0"/>
              <a:t>ін</a:t>
            </a:r>
            <a:r>
              <a:rPr lang="ru-RU" sz="3200" dirty="0" smtClean="0"/>
              <a:t>.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887" y="1756897"/>
            <a:ext cx="3544684" cy="428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7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5966"/>
            <a:ext cx="597497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 2009 </a:t>
            </a:r>
            <a:r>
              <a:rPr lang="ru-RU" sz="3200" dirty="0" err="1" smtClean="0"/>
              <a:t>році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присуджена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літературна</a:t>
            </a:r>
            <a:r>
              <a:rPr lang="ru-RU" sz="3200" dirty="0" smtClean="0"/>
              <a:t> </a:t>
            </a:r>
            <a:r>
              <a:rPr lang="ru-RU" sz="3200" dirty="0" err="1" smtClean="0"/>
              <a:t>премія</a:t>
            </a:r>
            <a:r>
              <a:rPr lang="ru-RU" sz="3200" dirty="0" smtClean="0"/>
              <a:t> </a:t>
            </a:r>
            <a:r>
              <a:rPr lang="ru-RU" sz="3200" dirty="0" err="1" smtClean="0"/>
              <a:t>ім</a:t>
            </a:r>
            <a:r>
              <a:rPr lang="ru-RU" sz="3200" dirty="0" smtClean="0"/>
              <a:t>. </a:t>
            </a:r>
            <a:r>
              <a:rPr lang="ru-RU" sz="3200" dirty="0" err="1" smtClean="0"/>
              <a:t>Івана</a:t>
            </a:r>
            <a:r>
              <a:rPr lang="ru-RU" sz="3200" dirty="0" smtClean="0"/>
              <a:t> </a:t>
            </a:r>
            <a:r>
              <a:rPr lang="ru-RU" sz="3200" dirty="0" err="1" smtClean="0"/>
              <a:t>Мазепи</a:t>
            </a:r>
            <a:r>
              <a:rPr lang="ru-RU" sz="3200" dirty="0" smtClean="0"/>
              <a:t> за </a:t>
            </a:r>
            <a:r>
              <a:rPr lang="ru-RU" sz="3200" dirty="0" err="1" smtClean="0"/>
              <a:t>історичний</a:t>
            </a:r>
            <a:r>
              <a:rPr lang="ru-RU" sz="3200" dirty="0" smtClean="0"/>
              <a:t> роман про </a:t>
            </a:r>
            <a:r>
              <a:rPr lang="ru-RU" sz="3200" dirty="0" err="1" smtClean="0"/>
              <a:t>гетьмана</a:t>
            </a:r>
            <a:r>
              <a:rPr lang="ru-RU" sz="3200" dirty="0" smtClean="0"/>
              <a:t> Петра </a:t>
            </a:r>
            <a:r>
              <a:rPr lang="ru-RU" sz="3200" dirty="0" err="1" smtClean="0"/>
              <a:t>Дорошенка</a:t>
            </a:r>
            <a:r>
              <a:rPr lang="ru-RU" sz="3200" dirty="0" smtClean="0"/>
              <a:t> «Без права </a:t>
            </a:r>
            <a:r>
              <a:rPr lang="ru-RU" sz="3200" dirty="0" err="1" smtClean="0"/>
              <a:t>повернення</a:t>
            </a:r>
            <a:r>
              <a:rPr lang="ru-RU" sz="3200" dirty="0" smtClean="0"/>
              <a:t>».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118" y="1187374"/>
            <a:ext cx="2794000" cy="423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9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Біографія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1471" y="5490973"/>
            <a:ext cx="7445188" cy="126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err="1" smtClean="0"/>
              <a:t>Незабаром</a:t>
            </a:r>
            <a:r>
              <a:rPr lang="ru-RU" sz="3200" dirty="0" smtClean="0"/>
              <a:t> </a:t>
            </a:r>
            <a:r>
              <a:rPr lang="ru-RU" sz="3200" dirty="0" err="1" smtClean="0"/>
              <a:t>помирає</a:t>
            </a:r>
            <a:r>
              <a:rPr lang="ru-RU" sz="3200" dirty="0" smtClean="0"/>
              <a:t> 4.12.2016</a:t>
            </a:r>
            <a:endParaRPr lang="en-US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232" y="699247"/>
            <a:ext cx="3109005" cy="464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56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4129" y="2675731"/>
            <a:ext cx="10515600" cy="1325563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68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224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Біографія</vt:lpstr>
      <vt:lpstr>Дякую за увагу!</vt:lpstr>
    </vt:vector>
  </TitlesOfParts>
  <Company>Image&amp;Matros ®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Владимирович Чемерис</dc:title>
  <dc:creator>Image&amp;Matros ®</dc:creator>
  <cp:lastModifiedBy>Image&amp;Matros ®</cp:lastModifiedBy>
  <cp:revision>3</cp:revision>
  <dcterms:created xsi:type="dcterms:W3CDTF">2020-05-14T17:35:28Z</dcterms:created>
  <dcterms:modified xsi:type="dcterms:W3CDTF">2020-05-14T18:03:53Z</dcterms:modified>
</cp:coreProperties>
</file>