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CBC85-AFA6-CC62-B7E1-3F6D06FC0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D6704C-CFBF-5B54-EE70-C5DF0A16E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587F24-C639-A312-5C23-C07F497D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C3F-1FC3-4AA0-AB8D-E599D746FF8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CD3184-A39E-BCA1-B4C6-5BAE1119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00530-350D-3B57-CA49-7EF9B3F0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5CDB-0D4C-4CC5-9CBD-896D1AB7A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6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57242-F78C-8302-1E5E-A6B1C4C3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16A897-26AC-3026-2DB0-490C38617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05D1F5-E913-4BC0-AFB1-28658ED8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C3F-1FC3-4AA0-AB8D-E599D746FF8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0A275-1B5A-B4BF-4538-663D2990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765FF0-3588-37F0-F44A-8093C728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5CDB-0D4C-4CC5-9CBD-896D1AB7A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2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1401E7-6687-3B40-3EE4-D1AECDF04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3035CD-5C37-8CF7-01BE-ACC4B713F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E4F15-EBE9-731F-CD78-6603AE1E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C3F-1FC3-4AA0-AB8D-E599D746FF8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EECE6D-4A81-7BC4-90FD-D8AB7AE9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44012E-C4E3-E358-BA1F-C8FF2CA3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5CDB-0D4C-4CC5-9CBD-896D1AB7A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7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C1147-5964-3759-41F7-464E38F7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914F06-BBB0-0EE7-B219-8E7F2714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21EBFC-C754-6F10-06AD-86F75F71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C3F-1FC3-4AA0-AB8D-E599D746FF8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9E2B51-1335-56E1-F739-32D9BB4E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70DD23-ADB7-2BB5-8435-4A1EE034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5CDB-0D4C-4CC5-9CBD-896D1AB7A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1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F5042-4A3A-FDEB-A329-D30A3791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530425-0220-C437-D0E9-91D1D706F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8C623-757B-5FD6-1C0B-E4BCCD0F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C3F-1FC3-4AA0-AB8D-E599D746FF8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DEC493-9A8F-8EA2-3362-7EAF1AB6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BCECB-AEAF-E2F3-817B-7243B7CE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5CDB-0D4C-4CC5-9CBD-896D1AB7A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7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501A4-C6FA-DA78-838F-CD4EF4F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016602-8D61-AE6B-10EA-62E5D40DA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76A559-263F-6846-8F38-403E42FF4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62862-E4FA-15AD-7535-044507D7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C3F-1FC3-4AA0-AB8D-E599D746FF8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01BDE9-0D0B-F3C3-988A-A84A6263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FE0438-7B12-41B4-7596-7BA5DBDD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5CDB-0D4C-4CC5-9CBD-896D1AB7A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8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E3284-FB24-D5AC-C859-98820D92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7D37E8-9F75-E3B7-E742-50D59919E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745561-3344-9127-6EAE-5B250192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F56906-F0B8-BF05-F347-501256F29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396876-FE35-1975-19A4-F73B20378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1D74E2-15DE-F1ED-38EE-DC82316D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C3F-1FC3-4AA0-AB8D-E599D746FF8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B3BE2E-65A2-B108-4314-7929112D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49F760-8034-4700-80BD-EF8B9C0E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5CDB-0D4C-4CC5-9CBD-896D1AB7A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65618-07D1-E4D0-1A6C-E76CCC46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38E6F2-921F-B8DC-945D-3F841F3A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C3F-1FC3-4AA0-AB8D-E599D746FF8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23DAFE-029E-3D29-D3C0-B3593748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79F6DE-B710-DF99-12D0-BFCCA162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5CDB-0D4C-4CC5-9CBD-896D1AB7A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1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482F18-EBC2-007B-52FF-B0F99164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C3F-1FC3-4AA0-AB8D-E599D746FF8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016AC5-48D3-AEE7-75BA-71922A4E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2C94A6-85D5-7C51-6F7B-98DBD68E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5CDB-0D4C-4CC5-9CBD-896D1AB7A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2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5E24F-2C65-CABD-46EA-60657882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568FB2-E5B3-A71B-1242-156ED8415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CC6FE5-04EA-D5CC-C4CD-E151B438B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A5ED60-6BCA-FC04-59D3-0AF0BCDA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C3F-1FC3-4AA0-AB8D-E599D746FF8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FB5577-2594-39F9-ED5A-B31B6B8C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01B1FC-A05E-5496-1B65-02348BDC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5CDB-0D4C-4CC5-9CBD-896D1AB7A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8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B557B-6CD4-F80B-BF5B-B66719E9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F51FEF-51DE-5941-F88F-29FA4D382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0CB18C-A8F1-A976-5648-4F6FE910D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C5BAD9-A7CE-7FD1-582E-AC42898E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3C3F-1FC3-4AA0-AB8D-E599D746FF8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6AF7E7-3383-12B0-DE26-AF83F0E5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CA5596-F150-BEFE-7740-2E24CC9E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5CDB-0D4C-4CC5-9CBD-896D1AB7A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8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B7844-DBE4-BA7E-A378-F5FD91A9F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48979-CE93-AFC2-8470-0936D800E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D1F6B6-8131-6038-5FA8-EA2D8BB28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E3C3F-1FC3-4AA0-AB8D-E599D746FF8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11B15-8774-3887-4CF5-078FB600D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ED980-7409-A3C1-4165-BCAFFD913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5CDB-0D4C-4CC5-9CBD-896D1AB7A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2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46B750C-9DAF-9AB6-BADD-F73375CB67D3}"/>
              </a:ext>
            </a:extLst>
          </p:cNvPr>
          <p:cNvSpPr/>
          <p:nvPr/>
        </p:nvSpPr>
        <p:spPr>
          <a:xfrm>
            <a:off x="528320" y="528320"/>
            <a:ext cx="9367520" cy="3068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B04B6-BA0C-F4CD-5ACB-601B5E959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840" y="762000"/>
            <a:ext cx="8829040" cy="25196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«Великие изобретатели (Томас Эдисон)»</a:t>
            </a:r>
          </a:p>
        </p:txBody>
      </p:sp>
    </p:spTree>
    <p:extLst>
      <p:ext uri="{BB962C8B-B14F-4D97-AF65-F5344CB8AC3E}">
        <p14:creationId xmlns:p14="http://schemas.microsoft.com/office/powerpoint/2010/main" val="414647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6D83135-4A4F-6198-C95B-E874E90060DA}"/>
              </a:ext>
            </a:extLst>
          </p:cNvPr>
          <p:cNvSpPr/>
          <p:nvPr/>
        </p:nvSpPr>
        <p:spPr>
          <a:xfrm>
            <a:off x="314960" y="274320"/>
            <a:ext cx="11734800" cy="19303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A8038-9130-58E3-9D5A-E1F3C75F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75285"/>
            <a:ext cx="11379200" cy="173799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Уважаемая аудитория, спасибо за ваше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8323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55D3873-61C5-4ADD-96DB-D2E8FF2ED814}"/>
              </a:ext>
            </a:extLst>
          </p:cNvPr>
          <p:cNvSpPr/>
          <p:nvPr/>
        </p:nvSpPr>
        <p:spPr>
          <a:xfrm>
            <a:off x="314960" y="1828800"/>
            <a:ext cx="8117840" cy="48869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6D83135-4A4F-6198-C95B-E874E90060DA}"/>
              </a:ext>
            </a:extLst>
          </p:cNvPr>
          <p:cNvSpPr/>
          <p:nvPr/>
        </p:nvSpPr>
        <p:spPr>
          <a:xfrm>
            <a:off x="314960" y="274320"/>
            <a:ext cx="11501120" cy="13255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A8038-9130-58E3-9D5A-E1F3C75F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5"/>
            <a:ext cx="11084560" cy="106743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таков? Чем знаменит?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6B51D-4975-FAE2-F814-C56064A5B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2001519"/>
            <a:ext cx="7630160" cy="4399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Томас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А́лва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Э́дисон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человек, подаривший миру множество изобретений и тем самым ускоривший научно-технический прогресс. 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изобретение Томас Эдисон зарегистрировал, когда ему было всего двадцать два года. Впоследствии его творческий гений проявлял себя всё чаще: идеи фонтанировали, работа шла как по маслу, изобретение рождалось за изобретением.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202056-E589-BE34-5C42-EF9D289BE9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0" r="25873" b="23290"/>
          <a:stretch/>
        </p:blipFill>
        <p:spPr>
          <a:xfrm>
            <a:off x="8656320" y="2103120"/>
            <a:ext cx="3325305" cy="421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34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55D3873-61C5-4ADD-96DB-D2E8FF2ED814}"/>
              </a:ext>
            </a:extLst>
          </p:cNvPr>
          <p:cNvSpPr/>
          <p:nvPr/>
        </p:nvSpPr>
        <p:spPr>
          <a:xfrm>
            <a:off x="314960" y="1828800"/>
            <a:ext cx="7132320" cy="47548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6D83135-4A4F-6198-C95B-E874E90060DA}"/>
              </a:ext>
            </a:extLst>
          </p:cNvPr>
          <p:cNvSpPr/>
          <p:nvPr/>
        </p:nvSpPr>
        <p:spPr>
          <a:xfrm>
            <a:off x="314960" y="274320"/>
            <a:ext cx="11501120" cy="13255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A8038-9130-58E3-9D5A-E1F3C75F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5"/>
            <a:ext cx="11084560" cy="106743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Лампочка Эдисона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6B51D-4975-FAE2-F814-C56064A5B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2001519"/>
            <a:ext cx="6543040" cy="4389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Пожалуй, самым известным изобретением Эдисона стала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 накаливания с угольной нитью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Почему проект стал коммерческой бомбой? Потому что предыдущие версии были обделены мощностью и включали в себя дорогостоящие материалы.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7FA261-7631-DD86-2C1B-B325D5DC2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r="34592" b="42074"/>
          <a:stretch/>
        </p:blipFill>
        <p:spPr>
          <a:xfrm>
            <a:off x="7752080" y="1950719"/>
            <a:ext cx="4064000" cy="397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82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55D3873-61C5-4ADD-96DB-D2E8FF2ED814}"/>
              </a:ext>
            </a:extLst>
          </p:cNvPr>
          <p:cNvSpPr/>
          <p:nvPr/>
        </p:nvSpPr>
        <p:spPr>
          <a:xfrm>
            <a:off x="314960" y="1828800"/>
            <a:ext cx="11501120" cy="47548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6D83135-4A4F-6198-C95B-E874E90060DA}"/>
              </a:ext>
            </a:extLst>
          </p:cNvPr>
          <p:cNvSpPr/>
          <p:nvPr/>
        </p:nvSpPr>
        <p:spPr>
          <a:xfrm>
            <a:off x="314960" y="274320"/>
            <a:ext cx="11501120" cy="13255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A8038-9130-58E3-9D5A-E1F3C75F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5"/>
            <a:ext cx="11084560" cy="106743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счетчик голосов на выборах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6B51D-4975-FAE2-F814-C56064A5B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2001519"/>
            <a:ext cx="10861040" cy="4267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удивительное изобретение, первый патент Эдисона. Устройство позволяло избирателям нажимать кнопки «да» или «нет», вместо того чтобы писать на бумаге.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при его использовании политики уже не могли беззастенчиво обманывать голосующих и подтасовывать результаты, поэтому изобретение кануло в Лету, не получив признания.</a:t>
            </a:r>
          </a:p>
        </p:txBody>
      </p:sp>
    </p:spTree>
    <p:extLst>
      <p:ext uri="{BB962C8B-B14F-4D97-AF65-F5344CB8AC3E}">
        <p14:creationId xmlns:p14="http://schemas.microsoft.com/office/powerpoint/2010/main" val="57906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55D3873-61C5-4ADD-96DB-D2E8FF2ED814}"/>
              </a:ext>
            </a:extLst>
          </p:cNvPr>
          <p:cNvSpPr/>
          <p:nvPr/>
        </p:nvSpPr>
        <p:spPr>
          <a:xfrm>
            <a:off x="314960" y="1584960"/>
            <a:ext cx="7508240" cy="499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6D83135-4A4F-6198-C95B-E874E90060DA}"/>
              </a:ext>
            </a:extLst>
          </p:cNvPr>
          <p:cNvSpPr/>
          <p:nvPr/>
        </p:nvSpPr>
        <p:spPr>
          <a:xfrm>
            <a:off x="314960" y="274321"/>
            <a:ext cx="11653520" cy="995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A8038-9130-58E3-9D5A-E1F3C75F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5"/>
            <a:ext cx="11054080" cy="80327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Фоно́граф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6B51D-4975-FAE2-F814-C56064A5B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849121"/>
            <a:ext cx="6858000" cy="4257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мы, не задумываясь, записываем друг другу голосовые сообщения в мессенджерах. Но не всегда процесс записи голоса был так прост. Изобретение фонографа Эдисоном в своё время совершило прорыв в науке. Фонограф записывал и воспроизводил слышимые звуки с помощью парафиновой бумаги, а затем с помощью металлической фольги на цилиндре.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457377-6EA1-EEAB-2BF5-1CC4A356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62" y="2367281"/>
            <a:ext cx="3701978" cy="322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41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55D3873-61C5-4ADD-96DB-D2E8FF2ED814}"/>
              </a:ext>
            </a:extLst>
          </p:cNvPr>
          <p:cNvSpPr/>
          <p:nvPr/>
        </p:nvSpPr>
        <p:spPr>
          <a:xfrm>
            <a:off x="314960" y="1584960"/>
            <a:ext cx="7508240" cy="49987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6D83135-4A4F-6198-C95B-E874E90060DA}"/>
              </a:ext>
            </a:extLst>
          </p:cNvPr>
          <p:cNvSpPr/>
          <p:nvPr/>
        </p:nvSpPr>
        <p:spPr>
          <a:xfrm>
            <a:off x="314960" y="274321"/>
            <a:ext cx="11653520" cy="995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A8038-9130-58E3-9D5A-E1F3C75F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5"/>
            <a:ext cx="11054080" cy="80327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Угольный телефон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6B51D-4975-FAE2-F814-C56064A5B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849121"/>
            <a:ext cx="6858000" cy="4257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Совершенствуя наработки другого, не менее знаменитого изобретателя, Александра Белла, Эдисон изобрёл угольный телефон, доработав микрофон – слабое место изобретение Белла.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5725D0-8051-6949-C84A-28644EE7F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53" y="1783081"/>
            <a:ext cx="3746927" cy="438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84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55D3873-61C5-4ADD-96DB-D2E8FF2ED814}"/>
              </a:ext>
            </a:extLst>
          </p:cNvPr>
          <p:cNvSpPr/>
          <p:nvPr/>
        </p:nvSpPr>
        <p:spPr>
          <a:xfrm>
            <a:off x="314960" y="1584960"/>
            <a:ext cx="7335520" cy="49987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6D83135-4A4F-6198-C95B-E874E90060DA}"/>
              </a:ext>
            </a:extLst>
          </p:cNvPr>
          <p:cNvSpPr/>
          <p:nvPr/>
        </p:nvSpPr>
        <p:spPr>
          <a:xfrm>
            <a:off x="314960" y="274321"/>
            <a:ext cx="11653520" cy="995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A8038-9130-58E3-9D5A-E1F3C75F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5"/>
            <a:ext cx="11054080" cy="80327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Электрогенератор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6B51D-4975-FAE2-F814-C56064A5B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849121"/>
            <a:ext cx="6858000" cy="4257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для контроля подачи электричества между устройствами, спроектированная Эдисоном, стала основой для работы прочих его изобретений. Пусть это не новшество, а усовершенствование уже существующей технологии, но для научного сообщества это было важной вехой.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293CEE-C197-74B9-8978-1AD47A94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23945" r="18438" b="-364"/>
          <a:stretch/>
        </p:blipFill>
        <p:spPr>
          <a:xfrm>
            <a:off x="7874000" y="2067561"/>
            <a:ext cx="4000137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490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55D3873-61C5-4ADD-96DB-D2E8FF2ED814}"/>
              </a:ext>
            </a:extLst>
          </p:cNvPr>
          <p:cNvSpPr/>
          <p:nvPr/>
        </p:nvSpPr>
        <p:spPr>
          <a:xfrm>
            <a:off x="314960" y="1584961"/>
            <a:ext cx="7254240" cy="38201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6D83135-4A4F-6198-C95B-E874E90060DA}"/>
              </a:ext>
            </a:extLst>
          </p:cNvPr>
          <p:cNvSpPr/>
          <p:nvPr/>
        </p:nvSpPr>
        <p:spPr>
          <a:xfrm>
            <a:off x="314960" y="274321"/>
            <a:ext cx="11653520" cy="995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A8038-9130-58E3-9D5A-E1F3C75F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5"/>
            <a:ext cx="11054080" cy="80327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Кинетоскоп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6B51D-4975-FAE2-F814-C56064A5B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849121"/>
            <a:ext cx="6858000" cy="4257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Кинетоскоп стал серьёзным шагом на пути совершенствования технологий киноиндустрии. Кинетоскоп показывал фотографии в быстрой последовательности, из-за чего казалось, будто изображение двигалось.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A9C32C-12C6-F4D8-117C-DB6C8076C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40" y="1442719"/>
            <a:ext cx="3576320" cy="514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619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55D3873-61C5-4ADD-96DB-D2E8FF2ED814}"/>
              </a:ext>
            </a:extLst>
          </p:cNvPr>
          <p:cNvSpPr/>
          <p:nvPr/>
        </p:nvSpPr>
        <p:spPr>
          <a:xfrm>
            <a:off x="314960" y="1584961"/>
            <a:ext cx="11653520" cy="49987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6D83135-4A4F-6198-C95B-E874E90060DA}"/>
              </a:ext>
            </a:extLst>
          </p:cNvPr>
          <p:cNvSpPr/>
          <p:nvPr/>
        </p:nvSpPr>
        <p:spPr>
          <a:xfrm>
            <a:off x="314960" y="274321"/>
            <a:ext cx="11653520" cy="995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A8038-9130-58E3-9D5A-E1F3C75F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5"/>
            <a:ext cx="11054080" cy="80327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Неоценимый труд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6B51D-4975-FAE2-F814-C56064A5B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849121"/>
            <a:ext cx="11155680" cy="4257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Перечислить абсолютно все изобретения и усовершенствования Томаса Эдисона не удастся в пределах скромной презентации. Это говорит о том, что труды Эдисона – великий дар человечеству, вступившему однажды на путь научно-технического прогресса. К тому же Эдисон подготовил почву для множества изобретений, которые будут созданы уже после смерти изобретателя.</a:t>
            </a:r>
          </a:p>
        </p:txBody>
      </p:sp>
    </p:spTree>
    <p:extLst>
      <p:ext uri="{BB962C8B-B14F-4D97-AF65-F5344CB8AC3E}">
        <p14:creationId xmlns:p14="http://schemas.microsoft.com/office/powerpoint/2010/main" val="625743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378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Тема проекта:  «Великие изобретатели (Томас Эдисон)»</vt:lpstr>
      <vt:lpstr>Кто таков? Чем знаменит?</vt:lpstr>
      <vt:lpstr>Лампочка Эдисона</vt:lpstr>
      <vt:lpstr>Электрический счетчик голосов на выборах</vt:lpstr>
      <vt:lpstr>Фоно́граф</vt:lpstr>
      <vt:lpstr>Угольный телефон</vt:lpstr>
      <vt:lpstr>Электрогенератор</vt:lpstr>
      <vt:lpstr>Кинетоскоп</vt:lpstr>
      <vt:lpstr>Неоценимый труд</vt:lpstr>
      <vt:lpstr>Уважаемая аудитория, спасибо за ваше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 «Великие изобретатели (Томас Эдисон)»</dc:title>
  <dc:creator>Ольга Сафонова</dc:creator>
  <cp:lastModifiedBy>Ольга Сафонова</cp:lastModifiedBy>
  <cp:revision>11</cp:revision>
  <dcterms:created xsi:type="dcterms:W3CDTF">2022-05-09T14:32:58Z</dcterms:created>
  <dcterms:modified xsi:type="dcterms:W3CDTF">2022-05-09T15:06:33Z</dcterms:modified>
</cp:coreProperties>
</file>