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-387424"/>
            <a:ext cx="7406640" cy="1472184"/>
          </a:xfrm>
        </p:spPr>
        <p:txBody>
          <a:bodyPr/>
          <a:lstStyle/>
          <a:p>
            <a:pPr algn="ctr"/>
            <a:r>
              <a:rPr lang="uk-UA" b="1" dirty="0" smtClean="0"/>
              <a:t>ЖИТТЯ СЕЛЯНИНА</a:t>
            </a:r>
            <a:endParaRPr lang="uk-UA" dirty="0"/>
          </a:p>
        </p:txBody>
      </p:sp>
      <p:pic>
        <p:nvPicPr>
          <p:cNvPr id="1026" name="Picture 2" descr="C:\Users\user\Downloads\image0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844824"/>
            <a:ext cx="5257800" cy="430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Дивні християни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Хоч Європа була християнською зберігалося чимало язичеських вірувань. Було безліч духів – злих і добрих (колишніх богів), місцевих святих. Через століття після прийняття християнства селяни ходили молитися і приносити жертви на перехрестя доріг, каменям, деревам. Щоб «життя не порушувалося», селяни використовували магію. Певні дії були на випадок засухи, неврожаю, бурі. Священики також брали участь, кроплячи святою водою поля</a:t>
            </a:r>
            <a:r>
              <a:rPr lang="uk-UA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на погоду. </a:t>
            </a:r>
            <a:r>
              <a:rPr lang="ru-RU" dirty="0" err="1" smtClean="0"/>
              <a:t>Заздрість</a:t>
            </a:r>
            <a:r>
              <a:rPr lang="ru-RU" dirty="0" smtClean="0"/>
              <a:t> до </a:t>
            </a:r>
            <a:r>
              <a:rPr lang="ru-RU" dirty="0" err="1" smtClean="0"/>
              <a:t>сусіда</a:t>
            </a:r>
            <a:r>
              <a:rPr lang="ru-RU" dirty="0" smtClean="0"/>
              <a:t> могла </a:t>
            </a:r>
            <a:r>
              <a:rPr lang="ru-RU" dirty="0" err="1" smtClean="0"/>
              <a:t>породити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нашкодити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середньовіччя</a:t>
            </a:r>
            <a:r>
              <a:rPr lang="ru-RU" dirty="0" smtClean="0"/>
              <a:t> мало не в кожному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«</a:t>
            </a:r>
            <a:r>
              <a:rPr lang="ru-RU" dirty="0" err="1" smtClean="0"/>
              <a:t>спеціалісти</a:t>
            </a:r>
            <a:r>
              <a:rPr lang="ru-RU" dirty="0" smtClean="0"/>
              <a:t>».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люди (як правило, </a:t>
            </a:r>
            <a:r>
              <a:rPr lang="ru-RU" dirty="0" err="1" smtClean="0"/>
              <a:t>літні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) </a:t>
            </a:r>
            <a:r>
              <a:rPr lang="ru-RU" dirty="0" err="1" smtClean="0"/>
              <a:t>цінувались</a:t>
            </a:r>
            <a:r>
              <a:rPr lang="ru-RU" dirty="0" smtClean="0"/>
              <a:t> за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вміли</a:t>
            </a:r>
            <a:r>
              <a:rPr lang="ru-RU" dirty="0" smtClean="0"/>
              <a:t> </a:t>
            </a:r>
            <a:r>
              <a:rPr lang="ru-RU" dirty="0" err="1" smtClean="0"/>
              <a:t>лікувати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45224"/>
            <a:ext cx="7498080" cy="1143000"/>
          </a:xfrm>
        </p:spPr>
        <p:txBody>
          <a:bodyPr/>
          <a:lstStyle/>
          <a:p>
            <a:pPr algn="ctr"/>
            <a:r>
              <a:rPr lang="uk-UA" b="1" dirty="0" smtClean="0"/>
              <a:t>Звичайнісінька відьма</a:t>
            </a:r>
            <a:endParaRPr lang="uk-UA" dirty="0"/>
          </a:p>
        </p:txBody>
      </p:sp>
      <p:pic>
        <p:nvPicPr>
          <p:cNvPr id="5122" name="Picture 2" descr="C:\Users\user\Downloads\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92696"/>
            <a:ext cx="7257736" cy="4586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Свята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Та </a:t>
            </a:r>
            <a:r>
              <a:rPr lang="ru-RU" dirty="0" err="1" smtClean="0"/>
              <a:t>життя</a:t>
            </a:r>
            <a:r>
              <a:rPr lang="ru-RU" dirty="0" smtClean="0"/>
              <a:t> селян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голодом,   холодом та феодалами. В </a:t>
            </a:r>
            <a:r>
              <a:rPr lang="ru-RU" dirty="0" err="1" smtClean="0"/>
              <a:t>середньовічному</a:t>
            </a:r>
            <a:r>
              <a:rPr lang="ru-RU" dirty="0" smtClean="0"/>
              <a:t> </a:t>
            </a:r>
            <a:r>
              <a:rPr lang="ru-RU" dirty="0" err="1" smtClean="0"/>
              <a:t>календарі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100 </a:t>
            </a:r>
            <a:r>
              <a:rPr lang="ru-RU" dirty="0" err="1" smtClean="0"/>
              <a:t>святкових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. </a:t>
            </a:r>
            <a:r>
              <a:rPr lang="ru-RU" dirty="0" err="1" smtClean="0"/>
              <a:t>Збір</a:t>
            </a:r>
            <a:r>
              <a:rPr lang="ru-RU" dirty="0" smtClean="0"/>
              <a:t> </a:t>
            </a:r>
            <a:r>
              <a:rPr lang="ru-RU" dirty="0" err="1" smtClean="0"/>
              <a:t>врожаю</a:t>
            </a:r>
            <a:r>
              <a:rPr lang="ru-RU" dirty="0" smtClean="0"/>
              <a:t>, </a:t>
            </a:r>
            <a:r>
              <a:rPr lang="ru-RU" dirty="0" err="1" smtClean="0"/>
              <a:t>церковні</a:t>
            </a:r>
            <a:r>
              <a:rPr lang="ru-RU" dirty="0" smtClean="0"/>
              <a:t> свята, </a:t>
            </a:r>
            <a:r>
              <a:rPr lang="ru-RU" dirty="0" err="1" smtClean="0"/>
              <a:t>одруження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та </a:t>
            </a:r>
            <a:r>
              <a:rPr lang="ru-RU" dirty="0" err="1" smtClean="0"/>
              <a:t>сеньйора</a:t>
            </a:r>
            <a:r>
              <a:rPr lang="ru-RU" dirty="0" smtClean="0"/>
              <a:t> все </a:t>
            </a:r>
            <a:r>
              <a:rPr lang="ru-RU" dirty="0" err="1" smtClean="0"/>
              <a:t>є</a:t>
            </a:r>
            <a:r>
              <a:rPr lang="ru-RU" dirty="0" smtClean="0"/>
              <a:t> приводом </a:t>
            </a:r>
            <a:r>
              <a:rPr lang="ru-RU" dirty="0" err="1" smtClean="0"/>
              <a:t>повеселитись</a:t>
            </a:r>
            <a:r>
              <a:rPr lang="ru-RU" dirty="0" smtClean="0"/>
              <a:t>. </a:t>
            </a:r>
            <a:r>
              <a:rPr lang="ru-RU" dirty="0" err="1" smtClean="0"/>
              <a:t>Відкривались</a:t>
            </a:r>
            <a:r>
              <a:rPr lang="ru-RU" dirty="0" smtClean="0"/>
              <a:t> бочки </a:t>
            </a:r>
            <a:r>
              <a:rPr lang="ru-RU" dirty="0" err="1" smtClean="0"/>
              <a:t>з</a:t>
            </a:r>
            <a:r>
              <a:rPr lang="ru-RU" dirty="0" smtClean="0"/>
              <a:t> вином, </a:t>
            </a:r>
            <a:r>
              <a:rPr lang="ru-RU" dirty="0" err="1" smtClean="0"/>
              <a:t>жінки</a:t>
            </a:r>
            <a:r>
              <a:rPr lang="ru-RU" dirty="0" smtClean="0"/>
              <a:t> пекли пироги </a:t>
            </a:r>
            <a:r>
              <a:rPr lang="ru-RU" dirty="0" err="1" smtClean="0"/>
              <a:t>з</a:t>
            </a:r>
            <a:r>
              <a:rPr lang="ru-RU" dirty="0" smtClean="0"/>
              <a:t> медом, а </a:t>
            </a:r>
            <a:r>
              <a:rPr lang="ru-RU" dirty="0" err="1" smtClean="0"/>
              <a:t>після</a:t>
            </a:r>
            <a:r>
              <a:rPr lang="ru-RU" dirty="0" smtClean="0"/>
              <a:t> – </a:t>
            </a:r>
            <a:r>
              <a:rPr lang="ru-RU" dirty="0" err="1" smtClean="0"/>
              <a:t>танці</a:t>
            </a:r>
            <a:r>
              <a:rPr lang="ru-RU" dirty="0" smtClean="0"/>
              <a:t>. </a:t>
            </a:r>
            <a:r>
              <a:rPr lang="ru-RU" dirty="0" err="1" smtClean="0"/>
              <a:t>Більшість</a:t>
            </a:r>
            <a:r>
              <a:rPr lang="ru-RU" dirty="0" smtClean="0"/>
              <a:t> свят проходило </a:t>
            </a:r>
            <a:r>
              <a:rPr lang="ru-RU" dirty="0" err="1" smtClean="0"/>
              <a:t>взимку</a:t>
            </a:r>
            <a:r>
              <a:rPr lang="ru-RU" dirty="0" smtClean="0"/>
              <a:t>, коли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польових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.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святах</a:t>
            </a:r>
            <a:r>
              <a:rPr lang="ru-RU" dirty="0" smtClean="0"/>
              <a:t> </a:t>
            </a:r>
            <a:r>
              <a:rPr lang="ru-RU" dirty="0" err="1" smtClean="0"/>
              <a:t>збереглись</a:t>
            </a:r>
            <a:r>
              <a:rPr lang="ru-RU" dirty="0" smtClean="0"/>
              <a:t> </a:t>
            </a:r>
            <a:r>
              <a:rPr lang="ru-RU" dirty="0" err="1" smtClean="0"/>
              <a:t>старовинні</a:t>
            </a:r>
            <a:r>
              <a:rPr lang="ru-RU" dirty="0" smtClean="0"/>
              <a:t> </a:t>
            </a:r>
            <a:r>
              <a:rPr lang="ru-RU" dirty="0" err="1" smtClean="0"/>
              <a:t>язичницькі</a:t>
            </a:r>
            <a:r>
              <a:rPr lang="ru-RU" dirty="0" smtClean="0"/>
              <a:t> </a:t>
            </a:r>
            <a:r>
              <a:rPr lang="ru-RU" dirty="0" err="1" smtClean="0"/>
              <a:t>звичаї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на </a:t>
            </a:r>
            <a:r>
              <a:rPr lang="ru-RU" dirty="0" err="1" smtClean="0"/>
              <a:t>Івана</a:t>
            </a:r>
            <a:r>
              <a:rPr lang="ru-RU" dirty="0" smtClean="0"/>
              <a:t> Купала. Все </a:t>
            </a:r>
            <a:r>
              <a:rPr lang="ru-RU" dirty="0" err="1" smtClean="0"/>
              <a:t>життя</a:t>
            </a:r>
            <a:r>
              <a:rPr lang="ru-RU" dirty="0" smtClean="0"/>
              <a:t> селянина залежало </a:t>
            </a:r>
            <a:r>
              <a:rPr lang="ru-RU" dirty="0" err="1" smtClean="0"/>
              <a:t>від</a:t>
            </a:r>
            <a:r>
              <a:rPr lang="ru-RU" dirty="0" smtClean="0"/>
              <a:t> урожаю, тому </a:t>
            </a:r>
            <a:r>
              <a:rPr lang="ru-RU" dirty="0" err="1" smtClean="0"/>
              <a:t>головні</a:t>
            </a:r>
            <a:r>
              <a:rPr lang="ru-RU" dirty="0" smtClean="0"/>
              <a:t> свята </a:t>
            </a:r>
            <a:r>
              <a:rPr lang="ru-RU" dirty="0" err="1" smtClean="0"/>
              <a:t>були</a:t>
            </a:r>
            <a:r>
              <a:rPr lang="ru-RU" dirty="0" smtClean="0"/>
              <a:t> </a:t>
            </a:r>
            <a:r>
              <a:rPr lang="ru-RU" dirty="0" err="1" smtClean="0"/>
              <a:t>землеробськими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свята </a:t>
            </a:r>
            <a:r>
              <a:rPr lang="ru-RU" dirty="0" err="1" smtClean="0"/>
              <a:t>освячені</a:t>
            </a:r>
            <a:r>
              <a:rPr lang="ru-RU" dirty="0" smtClean="0"/>
              <a:t> </a:t>
            </a:r>
            <a:r>
              <a:rPr lang="ru-RU" dirty="0" err="1" smtClean="0"/>
              <a:t>християнством</a:t>
            </a:r>
            <a:r>
              <a:rPr lang="ru-RU" dirty="0" smtClean="0"/>
              <a:t> — </a:t>
            </a:r>
            <a:r>
              <a:rPr lang="ru-RU" dirty="0" err="1" smtClean="0"/>
              <a:t>Різдво</a:t>
            </a:r>
            <a:r>
              <a:rPr lang="ru-RU" dirty="0" smtClean="0"/>
              <a:t>, </a:t>
            </a:r>
            <a:r>
              <a:rPr lang="ru-RU" dirty="0" err="1" smtClean="0"/>
              <a:t>Трійця</a:t>
            </a:r>
            <a:r>
              <a:rPr lang="ru-RU" dirty="0" smtClean="0"/>
              <a:t>, </a:t>
            </a:r>
            <a:r>
              <a:rPr lang="ru-RU" dirty="0" err="1" smtClean="0"/>
              <a:t>Великдень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в </a:t>
            </a:r>
            <a:r>
              <a:rPr lang="ru-RU" dirty="0" err="1" smtClean="0"/>
              <a:t>офіційні</a:t>
            </a:r>
            <a:r>
              <a:rPr lang="ru-RU" dirty="0" smtClean="0"/>
              <a:t> </a:t>
            </a:r>
            <a:r>
              <a:rPr lang="ru-RU" dirty="0" err="1" smtClean="0"/>
              <a:t>християнські</a:t>
            </a:r>
            <a:r>
              <a:rPr lang="ru-RU" dirty="0" smtClean="0"/>
              <a:t> свята </a:t>
            </a:r>
            <a:r>
              <a:rPr lang="ru-RU" dirty="0" err="1" smtClean="0"/>
              <a:t>прихожани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відвідували</a:t>
            </a:r>
            <a:r>
              <a:rPr lang="ru-RU" dirty="0" smtClean="0"/>
              <a:t> </a:t>
            </a:r>
            <a:r>
              <a:rPr lang="ru-RU" dirty="0" err="1" smtClean="0"/>
              <a:t>церкву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стрибали</a:t>
            </a:r>
            <a:r>
              <a:rPr lang="ru-RU" dirty="0" smtClean="0"/>
              <a:t> через </a:t>
            </a:r>
            <a:r>
              <a:rPr lang="ru-RU" dirty="0" err="1" smtClean="0"/>
              <a:t>багаття</a:t>
            </a:r>
            <a:r>
              <a:rPr lang="ru-RU" dirty="0" smtClean="0"/>
              <a:t>, водили </a:t>
            </a:r>
            <a:r>
              <a:rPr lang="ru-RU" dirty="0" err="1" smtClean="0"/>
              <a:t>хороводи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16632"/>
            <a:ext cx="2731232" cy="6436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Община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Община </a:t>
            </a:r>
            <a:r>
              <a:rPr lang="ru-RU" dirty="0" err="1" smtClean="0"/>
              <a:t>розприділяла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</a:t>
            </a:r>
            <a:r>
              <a:rPr lang="ru-RU" dirty="0" err="1" smtClean="0"/>
              <a:t>господарствами</a:t>
            </a:r>
            <a:r>
              <a:rPr lang="ru-RU" dirty="0" smtClean="0"/>
              <a:t> </a:t>
            </a:r>
            <a:r>
              <a:rPr lang="ru-RU" dirty="0" err="1" smtClean="0"/>
              <a:t>повинності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призначав</a:t>
            </a:r>
            <a:r>
              <a:rPr lang="ru-RU" dirty="0" smtClean="0"/>
              <a:t> селу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сеньйор</a:t>
            </a:r>
            <a:r>
              <a:rPr lang="ru-RU" dirty="0" smtClean="0"/>
              <a:t>. Община часто </a:t>
            </a:r>
            <a:r>
              <a:rPr lang="ru-RU" dirty="0" err="1" smtClean="0"/>
              <a:t>вибирала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старосту, </a:t>
            </a:r>
            <a:r>
              <a:rPr lang="ru-RU" dirty="0" err="1" smtClean="0"/>
              <a:t>будувала</a:t>
            </a:r>
            <a:r>
              <a:rPr lang="ru-RU" dirty="0" smtClean="0"/>
              <a:t> </a:t>
            </a:r>
            <a:r>
              <a:rPr lang="ru-RU" dirty="0" err="1" smtClean="0"/>
              <a:t>церкву</a:t>
            </a:r>
            <a:r>
              <a:rPr lang="ru-RU" dirty="0" smtClean="0"/>
              <a:t>, </a:t>
            </a:r>
            <a:r>
              <a:rPr lang="ru-RU" dirty="0" err="1" smtClean="0"/>
              <a:t>утримувала</a:t>
            </a:r>
            <a:r>
              <a:rPr lang="ru-RU" dirty="0" smtClean="0"/>
              <a:t> </a:t>
            </a:r>
            <a:r>
              <a:rPr lang="ru-RU" dirty="0" err="1" smtClean="0"/>
              <a:t>священика</a:t>
            </a:r>
            <a:r>
              <a:rPr lang="ru-RU" dirty="0" smtClean="0"/>
              <a:t>, </a:t>
            </a:r>
            <a:r>
              <a:rPr lang="ru-RU" dirty="0" err="1" smtClean="0"/>
              <a:t>слідкувала</a:t>
            </a:r>
            <a:r>
              <a:rPr lang="ru-RU" dirty="0" smtClean="0"/>
              <a:t> за станом </a:t>
            </a:r>
            <a:r>
              <a:rPr lang="ru-RU" dirty="0" err="1" smtClean="0"/>
              <a:t>доріг</a:t>
            </a:r>
            <a:r>
              <a:rPr lang="ru-RU" dirty="0" smtClean="0"/>
              <a:t> та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за порядком на </a:t>
            </a:r>
            <a:r>
              <a:rPr lang="ru-RU" dirty="0" err="1" smtClean="0"/>
              <a:t>своїх</a:t>
            </a:r>
            <a:r>
              <a:rPr lang="ru-RU" dirty="0" smtClean="0"/>
              <a:t> землях. Свята на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влаштовувались</a:t>
            </a:r>
            <a:r>
              <a:rPr lang="ru-RU" dirty="0" smtClean="0"/>
              <a:t> коштом </a:t>
            </a:r>
            <a:r>
              <a:rPr lang="ru-RU" dirty="0" err="1" smtClean="0"/>
              <a:t>громади</a:t>
            </a:r>
            <a:r>
              <a:rPr lang="ru-RU" dirty="0" smtClean="0"/>
              <a:t>. </a:t>
            </a:r>
            <a:r>
              <a:rPr lang="ru-RU" dirty="0" err="1" smtClean="0"/>
              <a:t>Весілля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похорони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спільною</a:t>
            </a:r>
            <a:r>
              <a:rPr lang="ru-RU" dirty="0" smtClean="0"/>
              <a:t> справою. </a:t>
            </a:r>
            <a:r>
              <a:rPr lang="ru-RU" dirty="0" err="1" smtClean="0"/>
              <a:t>Найстрашніше</a:t>
            </a:r>
            <a:r>
              <a:rPr lang="ru-RU" dirty="0" smtClean="0"/>
              <a:t> </a:t>
            </a:r>
            <a:r>
              <a:rPr lang="ru-RU" dirty="0" err="1" smtClean="0"/>
              <a:t>покарання</a:t>
            </a:r>
            <a:r>
              <a:rPr lang="ru-RU" dirty="0" smtClean="0"/>
              <a:t> — </a:t>
            </a:r>
            <a:r>
              <a:rPr lang="ru-RU" dirty="0" err="1" smtClean="0"/>
              <a:t>вигнання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общини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— </a:t>
            </a:r>
            <a:r>
              <a:rPr lang="ru-RU" dirty="0" err="1" smtClean="0"/>
              <a:t>ізгой</a:t>
            </a:r>
            <a:r>
              <a:rPr lang="ru-RU" dirty="0" smtClean="0"/>
              <a:t> </a:t>
            </a:r>
            <a:r>
              <a:rPr lang="ru-RU" dirty="0" err="1" smtClean="0"/>
              <a:t>позбувався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прав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розраховувати</a:t>
            </a:r>
            <a:r>
              <a:rPr lang="ru-RU" dirty="0" smtClean="0"/>
              <a:t> на </a:t>
            </a:r>
            <a:r>
              <a:rPr lang="ru-RU" dirty="0" err="1" smtClean="0"/>
              <a:t>захист</a:t>
            </a:r>
            <a:r>
              <a:rPr lang="ru-RU" dirty="0" smtClean="0"/>
              <a:t>. Доля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сумною.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8640"/>
            <a:ext cx="3528392" cy="4835204"/>
          </a:xfrm>
          <a:prstGeom prst="rect">
            <a:avLst/>
          </a:prstGeom>
          <a:noFill/>
        </p:spPr>
      </p:pic>
      <p:pic>
        <p:nvPicPr>
          <p:cNvPr id="2051" name="Picture 3" descr="C:\Users\user\Downloads\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0"/>
            <a:ext cx="4208635" cy="495484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55776" y="530120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err="1" smtClean="0"/>
              <a:t>Територія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общини</a:t>
            </a:r>
            <a:r>
              <a:rPr lang="ru-RU" sz="2400" b="1" dirty="0" smtClean="0"/>
              <a:t> до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після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формування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феодальних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відносин</a:t>
            </a:r>
            <a:endParaRPr lang="uk-UA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/>
              <a:t>Господарство.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8 </a:t>
            </a:r>
            <a:r>
              <a:rPr lang="ru-RU" dirty="0" err="1" smtClean="0"/>
              <a:t>століття</a:t>
            </a:r>
            <a:r>
              <a:rPr lang="ru-RU" dirty="0" smtClean="0"/>
              <a:t> (</a:t>
            </a:r>
            <a:r>
              <a:rPr lang="ru-RU" dirty="0" err="1" smtClean="0"/>
              <a:t>епоха</a:t>
            </a:r>
            <a:r>
              <a:rPr lang="ru-RU" dirty="0" smtClean="0"/>
              <a:t> </a:t>
            </a:r>
            <a:r>
              <a:rPr lang="ru-RU" dirty="0" err="1" smtClean="0"/>
              <a:t>Каролінгів</a:t>
            </a:r>
            <a:r>
              <a:rPr lang="ru-RU" dirty="0" smtClean="0"/>
              <a:t>) </a:t>
            </a:r>
            <a:r>
              <a:rPr lang="ru-RU" dirty="0" err="1" smtClean="0"/>
              <a:t>поширилось</a:t>
            </a:r>
            <a:r>
              <a:rPr lang="ru-RU" dirty="0" smtClean="0"/>
              <a:t> новинка, яка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вплинула</a:t>
            </a:r>
            <a:r>
              <a:rPr lang="ru-RU" dirty="0" smtClean="0"/>
              <a:t> на </a:t>
            </a:r>
            <a:r>
              <a:rPr lang="ru-RU" dirty="0" err="1" smtClean="0"/>
              <a:t>урожайність</a:t>
            </a:r>
            <a:r>
              <a:rPr lang="ru-RU" dirty="0" smtClean="0"/>
              <a:t> </a:t>
            </a:r>
            <a:r>
              <a:rPr lang="ru-RU" dirty="0" err="1" smtClean="0"/>
              <a:t>зернових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 </a:t>
            </a:r>
            <a:r>
              <a:rPr lang="ru-RU" dirty="0" err="1" smtClean="0"/>
              <a:t>трипілля</a:t>
            </a:r>
            <a:r>
              <a:rPr lang="ru-RU" dirty="0" smtClean="0"/>
              <a:t>. Вся </a:t>
            </a:r>
            <a:r>
              <a:rPr lang="ru-RU" dirty="0" err="1" smtClean="0"/>
              <a:t>орна</a:t>
            </a:r>
            <a:r>
              <a:rPr lang="ru-RU" dirty="0" smtClean="0"/>
              <a:t> земля </a:t>
            </a:r>
            <a:r>
              <a:rPr lang="ru-RU" dirty="0" err="1" smtClean="0"/>
              <a:t>ділилась</a:t>
            </a:r>
            <a:r>
              <a:rPr lang="ru-RU" dirty="0" smtClean="0"/>
              <a:t> на три поля </a:t>
            </a:r>
            <a:r>
              <a:rPr lang="ru-RU" dirty="0" err="1" smtClean="0"/>
              <a:t>рівних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.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засівалось</a:t>
            </a:r>
            <a:r>
              <a:rPr lang="ru-RU" dirty="0" smtClean="0"/>
              <a:t> </a:t>
            </a:r>
            <a:r>
              <a:rPr lang="ru-RU" dirty="0" err="1" smtClean="0"/>
              <a:t>яровими</a:t>
            </a:r>
            <a:r>
              <a:rPr lang="ru-RU" dirty="0" smtClean="0"/>
              <a:t>, </a:t>
            </a:r>
            <a:r>
              <a:rPr lang="ru-RU" dirty="0" err="1" smtClean="0"/>
              <a:t>інше</a:t>
            </a:r>
            <a:r>
              <a:rPr lang="ru-RU" dirty="0" smtClean="0"/>
              <a:t> — </a:t>
            </a:r>
            <a:r>
              <a:rPr lang="ru-RU" dirty="0" err="1" smtClean="0"/>
              <a:t>озимими</a:t>
            </a:r>
            <a:r>
              <a:rPr lang="ru-RU" dirty="0" smtClean="0"/>
              <a:t>, а </a:t>
            </a:r>
            <a:r>
              <a:rPr lang="ru-RU" dirty="0" err="1" smtClean="0"/>
              <a:t>третє</a:t>
            </a:r>
            <a:r>
              <a:rPr lang="ru-RU" dirty="0" smtClean="0"/>
              <a:t> </a:t>
            </a:r>
            <a:r>
              <a:rPr lang="ru-RU" dirty="0" err="1" smtClean="0"/>
              <a:t>залишалось</a:t>
            </a:r>
            <a:r>
              <a:rPr lang="ru-RU" dirty="0" smtClean="0"/>
              <a:t> </a:t>
            </a:r>
            <a:r>
              <a:rPr lang="ru-RU" dirty="0" err="1" smtClean="0"/>
              <a:t>відпочивати</a:t>
            </a:r>
            <a:r>
              <a:rPr lang="ru-RU" dirty="0" smtClean="0"/>
              <a:t>. </a:t>
            </a:r>
            <a:r>
              <a:rPr lang="ru-RU" dirty="0" err="1" smtClean="0"/>
              <a:t>Наступного</a:t>
            </a:r>
            <a:r>
              <a:rPr lang="ru-RU" dirty="0" smtClean="0"/>
              <a:t> року поля </a:t>
            </a:r>
            <a:r>
              <a:rPr lang="ru-RU" dirty="0" err="1" smtClean="0"/>
              <a:t>змінювалися</a:t>
            </a:r>
            <a:r>
              <a:rPr lang="ru-RU" dirty="0" smtClean="0"/>
              <a:t>. </a:t>
            </a:r>
            <a:r>
              <a:rPr lang="ru-RU" dirty="0" err="1" smtClean="0"/>
              <a:t>Землі</a:t>
            </a:r>
            <a:r>
              <a:rPr lang="ru-RU" dirty="0" smtClean="0"/>
              <a:t> при </a:t>
            </a:r>
            <a:r>
              <a:rPr lang="ru-RU" dirty="0" err="1" smtClean="0"/>
              <a:t>такій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вичерпувались</a:t>
            </a:r>
            <a:r>
              <a:rPr lang="ru-RU" dirty="0" smtClean="0"/>
              <a:t>. До того ж стали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гній</a:t>
            </a:r>
            <a:r>
              <a:rPr lang="ru-RU" dirty="0" smtClean="0"/>
              <a:t>. У кожного господаря </a:t>
            </a:r>
            <a:r>
              <a:rPr lang="ru-RU" dirty="0" err="1" smtClean="0"/>
              <a:t>була</a:t>
            </a:r>
            <a:r>
              <a:rPr lang="ru-RU" dirty="0" smtClean="0"/>
              <a:t> своя </a:t>
            </a:r>
            <a:r>
              <a:rPr lang="ru-RU" dirty="0" err="1" smtClean="0"/>
              <a:t>смуга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на кожному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. </a:t>
            </a:r>
            <a:r>
              <a:rPr lang="ru-RU" dirty="0" err="1" smtClean="0"/>
              <a:t>Черезсмужно</a:t>
            </a:r>
            <a:r>
              <a:rPr lang="ru-RU" dirty="0" smtClean="0"/>
              <a:t> лежали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сеньйора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церкви.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доводилось </a:t>
            </a:r>
            <a:r>
              <a:rPr lang="ru-RU" dirty="0" err="1" smtClean="0"/>
              <a:t>коритися</a:t>
            </a:r>
            <a:r>
              <a:rPr lang="ru-RU" dirty="0" smtClean="0"/>
              <a:t> </a:t>
            </a:r>
            <a:r>
              <a:rPr lang="ru-RU" dirty="0" err="1" smtClean="0"/>
              <a:t>рішенням</a:t>
            </a:r>
            <a:r>
              <a:rPr lang="ru-RU" dirty="0" smtClean="0"/>
              <a:t> </a:t>
            </a:r>
            <a:r>
              <a:rPr lang="ru-RU" dirty="0" err="1" smtClean="0"/>
              <a:t>общинних</a:t>
            </a:r>
            <a:r>
              <a:rPr lang="ru-RU" dirty="0" smtClean="0"/>
              <a:t> </a:t>
            </a:r>
            <a:r>
              <a:rPr lang="ru-RU" dirty="0" err="1" smtClean="0"/>
              <a:t>зборів</a:t>
            </a:r>
            <a:r>
              <a:rPr lang="ru-RU" dirty="0" smtClean="0"/>
              <a:t>: як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те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поле, коли пасти худобу </a:t>
            </a:r>
            <a:r>
              <a:rPr lang="ru-RU" dirty="0" err="1" smtClean="0"/>
              <a:t>тощо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же час </a:t>
            </a:r>
            <a:r>
              <a:rPr lang="ru-RU" dirty="0" err="1" smtClean="0"/>
              <a:t>було</a:t>
            </a:r>
            <a:r>
              <a:rPr lang="ru-RU" dirty="0" smtClean="0"/>
              <a:t> придумано хомут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підкови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дозволило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коней не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війні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Ремесло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Селяни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обробляли</a:t>
            </a:r>
            <a:r>
              <a:rPr lang="ru-RU" dirty="0" smtClean="0"/>
              <a:t> землю.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ковалі</a:t>
            </a:r>
            <a:r>
              <a:rPr lang="ru-RU" dirty="0" smtClean="0"/>
              <a:t> та мельники.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поважали</a:t>
            </a:r>
            <a:r>
              <a:rPr lang="ru-RU" dirty="0" smtClean="0"/>
              <a:t> - </a:t>
            </a:r>
            <a:r>
              <a:rPr lang="ru-RU" dirty="0" err="1" smtClean="0"/>
              <a:t>недарма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вони - </a:t>
            </a:r>
            <a:r>
              <a:rPr lang="ru-RU" dirty="0" err="1" smtClean="0"/>
              <a:t>герої</a:t>
            </a:r>
            <a:r>
              <a:rPr lang="ru-RU" dirty="0" smtClean="0"/>
              <a:t> </a:t>
            </a:r>
            <a:r>
              <a:rPr lang="ru-RU" dirty="0" err="1" smtClean="0"/>
              <a:t>казок</a:t>
            </a:r>
            <a:r>
              <a:rPr lang="ru-RU" dirty="0" smtClean="0"/>
              <a:t> та </a:t>
            </a:r>
            <a:r>
              <a:rPr lang="ru-RU" dirty="0" err="1" smtClean="0"/>
              <a:t>страшних</a:t>
            </a:r>
            <a:r>
              <a:rPr lang="ru-RU" dirty="0" smtClean="0"/>
              <a:t> легенд... </a:t>
            </a:r>
            <a:r>
              <a:rPr lang="ru-RU" dirty="0" err="1" smtClean="0"/>
              <a:t>Млини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водяними</a:t>
            </a:r>
            <a:r>
              <a:rPr lang="ru-RU" dirty="0" smtClean="0"/>
              <a:t>, </a:t>
            </a:r>
            <a:r>
              <a:rPr lang="ru-RU" dirty="0" err="1" smtClean="0"/>
              <a:t>вітряки</a:t>
            </a:r>
            <a:r>
              <a:rPr lang="ru-RU" dirty="0" smtClean="0"/>
              <a:t> </a:t>
            </a:r>
            <a:r>
              <a:rPr lang="ru-RU" dirty="0" err="1" smtClean="0"/>
              <a:t>з’явились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у XIII ст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Зрозуміло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гончарі</a:t>
            </a:r>
            <a:r>
              <a:rPr lang="ru-RU" dirty="0" smtClean="0"/>
              <a:t>, а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займались</a:t>
            </a:r>
            <a:r>
              <a:rPr lang="ru-RU" dirty="0" smtClean="0"/>
              <a:t> </a:t>
            </a:r>
            <a:r>
              <a:rPr lang="ru-RU" dirty="0" err="1" smtClean="0"/>
              <a:t>ткацтвом</a:t>
            </a:r>
            <a:r>
              <a:rPr lang="ru-RU" dirty="0" smtClean="0"/>
              <a:t>. В селах по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добували</a:t>
            </a:r>
            <a:r>
              <a:rPr lang="ru-RU" dirty="0" smtClean="0"/>
              <a:t> </a:t>
            </a:r>
            <a:r>
              <a:rPr lang="ru-RU" dirty="0" err="1" smtClean="0"/>
              <a:t>залізо</a:t>
            </a:r>
            <a:r>
              <a:rPr lang="ru-RU" dirty="0" smtClean="0"/>
              <a:t>, </a:t>
            </a:r>
            <a:r>
              <a:rPr lang="ru-RU" dirty="0" err="1" smtClean="0"/>
              <a:t>робили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фарби</a:t>
            </a:r>
            <a:r>
              <a:rPr lang="ru-RU" dirty="0" smtClean="0"/>
              <a:t>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все </a:t>
            </a:r>
            <a:r>
              <a:rPr lang="ru-RU" dirty="0" err="1" smtClean="0"/>
              <a:t>необхідне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 для </a:t>
            </a:r>
            <a:r>
              <a:rPr lang="ru-RU" dirty="0" err="1" smtClean="0"/>
              <a:t>споживання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 </a:t>
            </a:r>
            <a:r>
              <a:rPr lang="ru-RU" b="1" dirty="0" err="1" smtClean="0"/>
              <a:t>натуральним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Місце й час.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 </a:t>
            </a:r>
            <a:r>
              <a:rPr lang="ru-RU" dirty="0" err="1" smtClean="0"/>
              <a:t>Світ</a:t>
            </a:r>
            <a:r>
              <a:rPr lang="ru-RU" dirty="0" smtClean="0"/>
              <a:t> селянина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обмежений</a:t>
            </a:r>
            <a:r>
              <a:rPr lang="ru-RU" dirty="0" smtClean="0"/>
              <a:t> </a:t>
            </a:r>
            <a:r>
              <a:rPr lang="ru-RU" dirty="0" err="1" smtClean="0"/>
              <a:t>найближчим</a:t>
            </a:r>
            <a:r>
              <a:rPr lang="ru-RU" dirty="0" smtClean="0"/>
              <a:t> </a:t>
            </a:r>
            <a:r>
              <a:rPr lang="ru-RU" dirty="0" err="1" smtClean="0"/>
              <a:t>лісом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річкою</a:t>
            </a:r>
            <a:r>
              <a:rPr lang="ru-RU" dirty="0" smtClean="0"/>
              <a:t>.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краї</a:t>
            </a:r>
            <a:r>
              <a:rPr lang="ru-RU" dirty="0" smtClean="0"/>
              <a:t> лежать </a:t>
            </a:r>
            <a:r>
              <a:rPr lang="ru-RU" dirty="0" err="1" smtClean="0"/>
              <a:t>далі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там </a:t>
            </a:r>
            <a:r>
              <a:rPr lang="ru-RU" dirty="0" err="1" smtClean="0"/>
              <a:t>відбувається</a:t>
            </a:r>
            <a:r>
              <a:rPr lang="ru-RU" dirty="0" smtClean="0"/>
              <a:t>, селянин </a:t>
            </a:r>
            <a:r>
              <a:rPr lang="ru-RU" dirty="0" err="1" smtClean="0"/>
              <a:t>міг</a:t>
            </a:r>
            <a:r>
              <a:rPr lang="ru-RU" dirty="0" smtClean="0"/>
              <a:t> не знати,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уявляти</a:t>
            </a:r>
            <a:r>
              <a:rPr lang="ru-RU" dirty="0" smtClean="0"/>
              <a:t> </a:t>
            </a:r>
            <a:r>
              <a:rPr lang="ru-RU" dirty="0" err="1" smtClean="0"/>
              <a:t>найнеймовірнішим</a:t>
            </a:r>
            <a:r>
              <a:rPr lang="ru-RU" dirty="0" smtClean="0"/>
              <a:t> чином. Час у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йшов</a:t>
            </a:r>
            <a:r>
              <a:rPr lang="ru-RU" dirty="0" smtClean="0"/>
              <a:t> по колу: за </a:t>
            </a:r>
            <a:r>
              <a:rPr lang="ru-RU" dirty="0" err="1" smtClean="0"/>
              <a:t>оранкою</a:t>
            </a:r>
            <a:r>
              <a:rPr lang="ru-RU" dirty="0" smtClean="0"/>
              <a:t> - жнива, за жнивами — </a:t>
            </a:r>
            <a:r>
              <a:rPr lang="ru-RU" dirty="0" err="1" smtClean="0"/>
              <a:t>оранка</a:t>
            </a:r>
            <a:r>
              <a:rPr lang="ru-RU" dirty="0" smtClean="0"/>
              <a:t>. Люди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«як при батьках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дідах</a:t>
            </a:r>
            <a:r>
              <a:rPr lang="ru-RU" dirty="0" smtClean="0"/>
              <a:t>». День не </a:t>
            </a:r>
            <a:r>
              <a:rPr lang="ru-RU" dirty="0" err="1" smtClean="0"/>
              <a:t>поділявся</a:t>
            </a:r>
            <a:r>
              <a:rPr lang="ru-RU" dirty="0" smtClean="0"/>
              <a:t> на </a:t>
            </a:r>
            <a:r>
              <a:rPr lang="ru-RU" dirty="0" err="1" smtClean="0"/>
              <a:t>години</a:t>
            </a:r>
            <a:r>
              <a:rPr lang="ru-RU" dirty="0" smtClean="0"/>
              <a:t>: люди </a:t>
            </a:r>
            <a:r>
              <a:rPr lang="ru-RU" dirty="0" err="1" smtClean="0"/>
              <a:t>або</a:t>
            </a:r>
            <a:r>
              <a:rPr lang="ru-RU" dirty="0" smtClean="0"/>
              <a:t> «</a:t>
            </a:r>
            <a:r>
              <a:rPr lang="ru-RU" dirty="0" err="1" smtClean="0"/>
              <a:t>прислухались</a:t>
            </a:r>
            <a:r>
              <a:rPr lang="ru-RU" dirty="0" smtClean="0"/>
              <a:t>» до </a:t>
            </a:r>
            <a:r>
              <a:rPr lang="ru-RU" dirty="0" err="1" smtClean="0"/>
              <a:t>шлунку</a:t>
            </a:r>
            <a:r>
              <a:rPr lang="ru-RU" dirty="0" smtClean="0"/>
              <a:t> — «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обідом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вечерею»,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орієнтувалися</a:t>
            </a:r>
            <a:r>
              <a:rPr lang="ru-RU" dirty="0" smtClean="0"/>
              <a:t> по </a:t>
            </a:r>
            <a:r>
              <a:rPr lang="ru-RU" dirty="0" err="1" smtClean="0"/>
              <a:t>сонцю</a:t>
            </a:r>
            <a:r>
              <a:rPr lang="ru-RU" dirty="0" smtClean="0"/>
              <a:t> на </a:t>
            </a:r>
            <a:r>
              <a:rPr lang="ru-RU" dirty="0" err="1" smtClean="0"/>
              <a:t>небі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45224"/>
            <a:ext cx="7498080" cy="1143000"/>
          </a:xfrm>
        </p:spPr>
        <p:txBody>
          <a:bodyPr/>
          <a:lstStyle/>
          <a:p>
            <a:pPr algn="ctr"/>
            <a:r>
              <a:rPr lang="uk-UA" dirty="0" smtClean="0"/>
              <a:t> </a:t>
            </a:r>
            <a:r>
              <a:rPr lang="uk-UA" b="1" dirty="0" smtClean="0"/>
              <a:t>Сільський коваль</a:t>
            </a:r>
            <a:endParaRPr lang="uk-UA" dirty="0"/>
          </a:p>
        </p:txBody>
      </p:sp>
      <p:pic>
        <p:nvPicPr>
          <p:cNvPr id="3074" name="Picture 2" descr="C:\Users\user\Downloads\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20688"/>
            <a:ext cx="4824536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51723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Заняття</a:t>
            </a:r>
            <a:r>
              <a:rPr lang="ru-RU" b="1" dirty="0" smtClean="0"/>
              <a:t> селян: </a:t>
            </a:r>
            <a:r>
              <a:rPr lang="ru-RU" b="1" dirty="0" err="1" smtClean="0"/>
              <a:t>оранка</a:t>
            </a:r>
            <a:r>
              <a:rPr lang="ru-RU" b="1" dirty="0" smtClean="0"/>
              <a:t>, жнива, </a:t>
            </a:r>
            <a:r>
              <a:rPr lang="ru-RU" b="1" dirty="0" err="1" smtClean="0"/>
              <a:t>розведення</a:t>
            </a:r>
            <a:r>
              <a:rPr lang="ru-RU" b="1" dirty="0" smtClean="0"/>
              <a:t> </a:t>
            </a:r>
            <a:r>
              <a:rPr lang="ru-RU" b="1" dirty="0" err="1" smtClean="0"/>
              <a:t>худоби</a:t>
            </a:r>
            <a:endParaRPr lang="uk-UA" dirty="0"/>
          </a:p>
        </p:txBody>
      </p:sp>
      <p:pic>
        <p:nvPicPr>
          <p:cNvPr id="4098" name="Picture 2" descr="C:\Users\user\Downloads\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8640"/>
            <a:ext cx="3600400" cy="2364263"/>
          </a:xfrm>
          <a:prstGeom prst="rect">
            <a:avLst/>
          </a:prstGeom>
          <a:noFill/>
        </p:spPr>
      </p:pic>
      <p:pic>
        <p:nvPicPr>
          <p:cNvPr id="4099" name="Picture 3" descr="C:\Users\user\Downloads\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04664"/>
            <a:ext cx="1944216" cy="4622913"/>
          </a:xfrm>
          <a:prstGeom prst="rect">
            <a:avLst/>
          </a:prstGeom>
          <a:noFill/>
        </p:spPr>
      </p:pic>
      <p:pic>
        <p:nvPicPr>
          <p:cNvPr id="4100" name="Picture 4" descr="C:\Users\user\Downloads\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636912"/>
            <a:ext cx="3368104" cy="24574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404664"/>
            <a:ext cx="7488832" cy="5520680"/>
          </a:xfrm>
        </p:spPr>
        <p:txBody>
          <a:bodyPr/>
          <a:lstStyle/>
          <a:p>
            <a:r>
              <a:rPr lang="uk-UA" dirty="0" smtClean="0"/>
              <a:t>Новини були місцевими. Зрідка проїде купець на ярмарок, паломник чи жебрак розкаже про небачені дива. Читати крім священика в кращому випадку вміли один-два чоловіка. Тай як читати селянину, якщо навіть Біблія — латиною. 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377</Words>
  <Application>Microsoft Office PowerPoint</Application>
  <PresentationFormat>Экран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ЖИТТЯ СЕЛЯНИНА</vt:lpstr>
      <vt:lpstr>Община.</vt:lpstr>
      <vt:lpstr>Слайд 3</vt:lpstr>
      <vt:lpstr>Господарство.</vt:lpstr>
      <vt:lpstr>Ремесло</vt:lpstr>
      <vt:lpstr>Місце й час.</vt:lpstr>
      <vt:lpstr> Сільський коваль</vt:lpstr>
      <vt:lpstr>Заняття селян: оранка, жнива, розведення худоби</vt:lpstr>
      <vt:lpstr>Слайд 9</vt:lpstr>
      <vt:lpstr>Дивні християни</vt:lpstr>
      <vt:lpstr>Звичайнісінька відьма</vt:lpstr>
      <vt:lpstr>Свята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ЖИТТЯ СЕЛЯНИНА</dc:title>
  <dc:creator>user</dc:creator>
  <cp:lastModifiedBy>user</cp:lastModifiedBy>
  <cp:revision>2</cp:revision>
  <dcterms:created xsi:type="dcterms:W3CDTF">2020-11-11T19:04:54Z</dcterms:created>
  <dcterms:modified xsi:type="dcterms:W3CDTF">2020-11-11T19:16:22Z</dcterms:modified>
</cp:coreProperties>
</file>