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FC96A-19E6-4941-8B93-FF8C805AFB49}" type="datetimeFigureOut">
              <a:rPr lang="ru-RU" smtClean="0"/>
              <a:pPr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A3FE7-1F8F-4BA4-B41A-5D86BA3CE9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071670" y="214290"/>
            <a:ext cx="607223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Социальный проект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3" descr="F:\ФОТО Социальный проект\Акция Подари книгу\20160115_1258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71214">
            <a:off x="275523" y="1209269"/>
            <a:ext cx="3024336" cy="2923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8" descr="F:\ФОТО Социальный проект\Акция Подари книгу\20160115_1307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206607">
            <a:off x="3249318" y="1147067"/>
            <a:ext cx="3307570" cy="33390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5" descr="F:\ФОТО Социальный проект\Акция Подари книгу\20160115_1302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618016">
            <a:off x="5717114" y="1115546"/>
            <a:ext cx="3027445" cy="31318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4" descr="F:\ФОТО Социальный проект\Акция Подари книгу\20160115_1302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47367">
            <a:off x="206965" y="3086807"/>
            <a:ext cx="3717345" cy="33979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7" descr="F:\ФОТО Социальный проект\Акция Подари книгу\20160115_13042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736" y="3000372"/>
            <a:ext cx="4142264" cy="35192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6" descr="F:\ФОТО Социальный проект\Акция Подари книгу\20160115_13040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90329">
            <a:off x="5090394" y="2971478"/>
            <a:ext cx="3635896" cy="34152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5" descr="F:\ФОТО Социальный проект\Акция Подари книгу\20160115_1318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728" y="1571612"/>
            <a:ext cx="5929354" cy="4447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2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Алексей</cp:lastModifiedBy>
  <cp:revision>55</cp:revision>
  <dcterms:created xsi:type="dcterms:W3CDTF">2015-12-02T14:29:58Z</dcterms:created>
  <dcterms:modified xsi:type="dcterms:W3CDTF">2016-05-29T11:40:58Z</dcterms:modified>
</cp:coreProperties>
</file>