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Кроссворд по теме</a:t>
            </a:r>
            <a:br>
              <a:rPr lang="ru-RU" sz="7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</a:br>
            <a:r>
              <a:rPr lang="ru-RU" sz="7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«Простые механизмы»</a:t>
            </a:r>
            <a:endParaRPr lang="ru-RU" sz="7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5981700"/>
            <a:ext cx="6400800" cy="1752600"/>
          </a:xfrm>
        </p:spPr>
        <p:txBody>
          <a:bodyPr>
            <a:normAutofit/>
          </a:bodyPr>
          <a:lstStyle/>
          <a:p>
            <a:r>
              <a:rPr lang="ru-RU" sz="20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Выполнила ученица 5 класса «А»</a:t>
            </a:r>
          </a:p>
          <a:p>
            <a:r>
              <a:rPr lang="ru-RU" sz="20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Чечулина Валерия</a:t>
            </a:r>
            <a:endParaRPr lang="ru-RU" sz="2000" b="1" i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86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50" y="404664"/>
            <a:ext cx="8129072" cy="608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18630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Кроссворд по теме «Простые механизмы»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Кроссворд по теме «Простые механизмы»</dc:title>
  <dc:creator>Татьяна</dc:creator>
  <cp:lastModifiedBy>Татьяна</cp:lastModifiedBy>
  <cp:revision>1</cp:revision>
  <dcterms:created xsi:type="dcterms:W3CDTF">2016-02-29T14:38:11Z</dcterms:created>
  <dcterms:modified xsi:type="dcterms:W3CDTF">2016-02-29T14:47:18Z</dcterms:modified>
</cp:coreProperties>
</file>