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9" r:id="rId3"/>
    <p:sldId id="260" r:id="rId4"/>
    <p:sldId id="258" r:id="rId5"/>
    <p:sldId id="262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08.02.2012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08.02.2012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08.02.2012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86512" y="0"/>
            <a:ext cx="2643206" cy="5143512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ТИП КРУГЛЫЕ ЧЕРВИ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928670"/>
            <a:ext cx="5992910" cy="4932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428604"/>
            <a:ext cx="6929486" cy="235745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Свободноживущие нематоды обитают в солёных и пресных водоемах и почве. Нематоды считаются самыми </a:t>
            </a:r>
            <a:r>
              <a:rPr lang="ru-RU" dirty="0" err="1" smtClean="0"/>
              <a:t>глубокоживущими</a:t>
            </a:r>
            <a:r>
              <a:rPr lang="ru-RU" dirty="0" smtClean="0"/>
              <a:t> многоклеточными организмами на планете. Многие представители перешли к паразитизму и вызывают </a:t>
            </a:r>
            <a:r>
              <a:rPr lang="ru-RU" dirty="0" err="1" smtClean="0"/>
              <a:t>нематодные</a:t>
            </a:r>
            <a:r>
              <a:rPr lang="ru-RU" dirty="0" smtClean="0"/>
              <a:t> болезни растений или </a:t>
            </a:r>
            <a:r>
              <a:rPr lang="ru-RU" dirty="0" err="1" smtClean="0"/>
              <a:t>нематодозы</a:t>
            </a:r>
            <a:r>
              <a:rPr lang="ru-RU" dirty="0" smtClean="0"/>
              <a:t> у животных и человека. Наиболее известные паразиты человека среди круглых червей: аскариды, трихинеллы, анкилостома, ришта.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4643446"/>
            <a:ext cx="4929222" cy="2040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2928934"/>
            <a:ext cx="2214578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2786058"/>
            <a:ext cx="3000396" cy="1683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4572008"/>
            <a:ext cx="2610235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57158" y="5929330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Анкилостома.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АСКАРИДА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29190" y="1928802"/>
            <a:ext cx="2500330" cy="4526934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Заболевание, вызванное аскаридами, называется аскаридоз. Средняя заболеваемость населения Земли составляет около 100 млн. случаев в год. Основной механизм заражения - фекально-оральный, через заглатывание яиц с немытыми овощами и фруктами, а также с другой пищей (через немытые руки). 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1714488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Аскарида - является самой большой кишечной нематодой человека. Самки более крупные чем самцы, и могут достигать 40 см в длину и 6 мм в диаметре. Живые аскариды имеют розовый цвет, после смерти - желтовато-белый. Хотя аскаридоз встречается во всех возрастных группах, но наиболее часто он выявляется у детей 2 - 10 лет.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142852"/>
            <a:ext cx="206692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4786322"/>
            <a:ext cx="33337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7239000" cy="71438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Размножение и развитие Аскариды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5643578"/>
            <a:ext cx="457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Независимо от присутствия самцов, самка ежедневно откладывает в кишечнике до 200 тысяч (!) яиц, оплодотворенных или неоплодотворенных. Яйца попадают в почву с испражнениями человека.</a:t>
            </a:r>
            <a:endParaRPr lang="ru-RU" sz="1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928670"/>
            <a:ext cx="714380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51506"/>
          </a:xfrm>
        </p:spPr>
        <p:txBody>
          <a:bodyPr/>
          <a:lstStyle/>
          <a:p>
            <a:r>
              <a:rPr lang="ru-RU" dirty="0" err="1" smtClean="0"/>
              <a:t>Влагослав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6829444" cy="250033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Еще один представитель нематод — власоглав. Длиной около 2—5 см. Особенность заболевания трихоцефалеза в том, что своим передним волосовидным концом он нарушает целостность стенки кишечника, питаясь преимущественно кровью хозяина. Поскольку колонизирует червь толстый кишечник, то в месте повреждения присоединяется вторичная инфекция, что может явиться причиной развития аппендицита. В качестве характерных симптомов данного заболевания также отмечают интоксикацию и анемии.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4143380"/>
            <a:ext cx="3262312" cy="231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4143380"/>
            <a:ext cx="3238314" cy="2389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39431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Слоновая болезнь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6186502" cy="5598504"/>
          </a:xfrm>
        </p:spPr>
        <p:txBody>
          <a:bodyPr>
            <a:normAutofit/>
          </a:bodyPr>
          <a:lstStyle/>
          <a:p>
            <a:r>
              <a:rPr lang="ru-RU" sz="1200" dirty="0" smtClean="0"/>
              <a:t>Слоновая болезнь- стойкое увеличение размеров какой-либо части тела.                   Причиной болезни в данном случае является паразитическая нематода — возбудитель филярия.</a:t>
            </a:r>
            <a:endParaRPr lang="ru-RU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571480"/>
            <a:ext cx="180975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6286512" y="2428868"/>
            <a:ext cx="18573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 smtClean="0"/>
              <a:t>Филярия </a:t>
            </a:r>
            <a:r>
              <a:rPr lang="ru-RU" sz="800" dirty="0" err="1" smtClean="0"/>
              <a:t>Банкрофта</a:t>
            </a:r>
            <a:r>
              <a:rPr lang="ru-RU" sz="800" dirty="0" smtClean="0"/>
              <a:t> — паразит, вызывающий слоновость</a:t>
            </a:r>
            <a:endParaRPr lang="ru-RU" sz="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1500175"/>
            <a:ext cx="442912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При слоновости больные участки кожи покрываются бородавками и язвами. В коже и подкожной клетчатке развиваются гипертрофические процессы, обусловленные разрастанием соединительной ткани в коже и межмышечных пространствах, а заодно утолщением кости.</a:t>
            </a:r>
            <a:endParaRPr lang="ru-RU" sz="1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071810"/>
            <a:ext cx="2413784" cy="3524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3143248"/>
            <a:ext cx="2571768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736" y="3571876"/>
            <a:ext cx="2928945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80</TotalTime>
  <Words>328</Words>
  <Application>Microsoft Office PowerPoint</Application>
  <PresentationFormat>Экран (4:3)</PresentationFormat>
  <Paragraphs>14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Изящная</vt:lpstr>
      <vt:lpstr>ТИП КРУГЛЫЕ ЧЕРВИ</vt:lpstr>
      <vt:lpstr>Слайд 2</vt:lpstr>
      <vt:lpstr>АСКАРИДА</vt:lpstr>
      <vt:lpstr>Размножение и развитие Аскариды</vt:lpstr>
      <vt:lpstr>Влагослав</vt:lpstr>
      <vt:lpstr>Слоновая болезнь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ТИП КРУГЛЫЕ ЧЕРВИ</dc:title>
  <cp:lastModifiedBy>Admin</cp:lastModifiedBy>
  <cp:revision>11</cp:revision>
  <dcterms:modified xsi:type="dcterms:W3CDTF">2012-02-08T14:38:29Z</dcterms:modified>
</cp:coreProperties>
</file>