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36358076"/>
              </p:ext>
            </p:extLst>
          </p:nvPr>
        </p:nvGraphicFramePr>
        <p:xfrm>
          <a:off x="0" y="428604"/>
          <a:ext cx="8918974" cy="612876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293270"/>
                <a:gridCol w="3011091"/>
                <a:gridCol w="2614613"/>
              </a:tblGrid>
              <a:tr h="37187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513" algn="l"/>
                        </a:tabLs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Признаки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513" algn="l"/>
                        </a:tabLst>
                      </a:pP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Световые листья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513" algn="l"/>
                        </a:tabLs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Теневые листья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7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Количество слоев столбчатой ткани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7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Развитие губчатой ткани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7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Толщина листовой пластинки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7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Величина хлоропластов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7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Содержание хлорофилла в хлоропластах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7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Размеры листа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7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Окраска листа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" algn="l"/>
                        </a:tabLst>
                      </a:pPr>
                      <a:r>
                        <a:rPr lang="ru-RU" sz="2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152456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2</cp:revision>
  <dcterms:modified xsi:type="dcterms:W3CDTF">2014-10-07T11:22:50Z</dcterms:modified>
</cp:coreProperties>
</file>