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F96413A-BDB0-4676-95A2-169A61CAF733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BB6B2E-E3D4-4581-BEB1-C9360AED20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4500593"/>
          </a:xfrm>
        </p:spPr>
        <p:txBody>
          <a:bodyPr/>
          <a:lstStyle/>
          <a:p>
            <a:r>
              <a:rPr lang="ru-RU" dirty="0" smtClean="0"/>
              <a:t>Иллюстрации к рассказам А.П. Чехова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Иллюстрация к рассказу А.П. Чехова "Каштанка"</a:t>
            </a:r>
            <a:endParaRPr lang="ru-RU" dirty="0"/>
          </a:p>
        </p:txBody>
      </p:sp>
      <p:pic>
        <p:nvPicPr>
          <p:cNvPr id="8194" name="Picture 2" descr="C:\Users\Миша\Desktop\13824336500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5"/>
            <a:ext cx="8286776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Иллюстрация к рассказу А.П. Чехова "Каштанка"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9219" name="Picture 3" descr="C:\Users\Миша\Desktop\13824343690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4572000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5400" dirty="0" smtClean="0">
                <a:solidFill>
                  <a:srgbClr val="FF0000"/>
                </a:solidFill>
              </a:rPr>
              <a:t>  Спасибо за внимание!</a:t>
            </a: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Выполнил ученик </a:t>
            </a:r>
            <a:r>
              <a:rPr lang="ru-RU" dirty="0" smtClean="0"/>
              <a:t> </a:t>
            </a:r>
            <a:r>
              <a:rPr lang="ru-RU" dirty="0" smtClean="0"/>
              <a:t>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5400" dirty="0" smtClean="0">
              <a:solidFill>
                <a:schemeClr val="bg1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5400" dirty="0" smtClean="0">
                <a:solidFill>
                  <a:schemeClr val="bg1"/>
                </a:solidFill>
              </a:rPr>
              <a:t>Фамилия имя</a:t>
            </a:r>
            <a:endParaRPr lang="ru-RU" sz="5400" dirty="0" smtClean="0">
              <a:solidFill>
                <a:schemeClr val="bg1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b="0" dirty="0" smtClean="0"/>
              <a:t>Иллюстрация к рассказу А.П. Чехова </a:t>
            </a:r>
            <a:r>
              <a:rPr lang="ru-RU" b="0" smtClean="0"/>
              <a:t>«Хирургия»</a:t>
            </a:r>
            <a:endParaRPr lang="ru-RU" b="0" dirty="0"/>
          </a:p>
        </p:txBody>
      </p:sp>
      <p:pic>
        <p:nvPicPr>
          <p:cNvPr id="1026" name="Picture 2" descr="C:\Users\Миша\Desktop\516x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4914900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smtClean="0"/>
              <a:t>Иллюстрация к рассказу "Белолобый"</a:t>
            </a:r>
            <a:endParaRPr lang="ru-RU" dirty="0"/>
          </a:p>
        </p:txBody>
      </p:sp>
      <p:pic>
        <p:nvPicPr>
          <p:cNvPr id="2050" name="Picture 2" descr="C:\Users\Миша\Desktop\kukrcheh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5619750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/>
              <a:t> </a:t>
            </a:r>
            <a:r>
              <a:rPr lang="ru-RU" b="0" i="1" dirty="0" smtClean="0"/>
              <a:t>Иллюстрация к рассказу "Ванька"</a:t>
            </a:r>
            <a:endParaRPr lang="ru-RU" dirty="0"/>
          </a:p>
        </p:txBody>
      </p:sp>
      <p:pic>
        <p:nvPicPr>
          <p:cNvPr id="3074" name="Picture 2" descr="C:\Users\Миша\Desktop\kukrcheh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736"/>
            <a:ext cx="4402138" cy="542926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smtClean="0"/>
              <a:t>Иллюстрация к рассказу "Накануне поста"</a:t>
            </a:r>
            <a:endParaRPr lang="ru-RU" dirty="0"/>
          </a:p>
        </p:txBody>
      </p:sp>
      <p:pic>
        <p:nvPicPr>
          <p:cNvPr id="4098" name="Picture 2" descr="C:\Users\Миша\Desktop\kukrche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4143372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0" dirty="0" smtClean="0"/>
              <a:t> </a:t>
            </a:r>
            <a:r>
              <a:rPr lang="ru-RU" b="0" i="1" dirty="0" smtClean="0"/>
              <a:t>Иллюстрация к рассказу "Человек в футляре"</a:t>
            </a:r>
            <a:endParaRPr lang="ru-RU" dirty="0"/>
          </a:p>
        </p:txBody>
      </p:sp>
      <p:pic>
        <p:nvPicPr>
          <p:cNvPr id="5122" name="Picture 2" descr="C:\Users\Миша\Desktop\kukrcheh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8000"/>
            <a:ext cx="4051300" cy="5080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Иллюстрация к рассказу А.П. Чехова "Каштанка"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6146" name="Picture 2" descr="C:\Users\Миша\Desktop\www_artru_inf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5357818" cy="492922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Иллюстрация к рассказу А.П. Чехова "Каштанка"</a:t>
            </a:r>
            <a:endParaRPr lang="ru-RU" dirty="0"/>
          </a:p>
        </p:txBody>
      </p:sp>
      <p:pic>
        <p:nvPicPr>
          <p:cNvPr id="7170" name="Picture 2" descr="C:\Users\Миша\Desktop\13824335540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8754"/>
            <a:ext cx="6858016" cy="532924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67</Words>
  <Application>Microsoft Office PowerPoint</Application>
  <PresentationFormat>Экран (4:3)</PresentationFormat>
  <Paragraphs>20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Иллюстрации к рассказам А.П. Чехова</vt:lpstr>
      <vt:lpstr>Выполнил ученик  класса</vt:lpstr>
      <vt:lpstr>Иллюстрация к рассказу А.П. Чехова «Хирургия»</vt:lpstr>
      <vt:lpstr>Иллюстрация к рассказу "Белолобый"</vt:lpstr>
      <vt:lpstr> Иллюстрация к рассказу "Ванька"</vt:lpstr>
      <vt:lpstr>Иллюстрация к рассказу "Накануне поста"</vt:lpstr>
      <vt:lpstr>  Иллюстрация к рассказу "Человек в футляре"</vt:lpstr>
      <vt:lpstr>Иллюстрация к рассказу А.П. Чехова "Каштанка" </vt:lpstr>
      <vt:lpstr>Иллюстрация к рассказу А.П. Чехова "Каштанка"</vt:lpstr>
      <vt:lpstr>Иллюстрация к рассказу А.П. Чехова "Каштанка"</vt:lpstr>
      <vt:lpstr>Иллюстрация к рассказу А.П. Чехова "Каштанка" 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Иллюстрации к рассказам А.П. Чехова</dc:title>
  <dc:creator>Миша</dc:creator>
  <cp:lastModifiedBy>alexe</cp:lastModifiedBy>
  <cp:revision>12</cp:revision>
  <dcterms:created xsi:type="dcterms:W3CDTF">2016-02-08T07:05:34Z</dcterms:created>
  <dcterms:modified xsi:type="dcterms:W3CDTF">2019-01-18T18:15:06Z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763043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