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50723-07EE-4A12-8353-9B9E8A7D6B8E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B7B11-AF60-4C88-9A10-C0B83A680D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31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50723-07EE-4A12-8353-9B9E8A7D6B8E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B7B11-AF60-4C88-9A10-C0B83A680D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074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50723-07EE-4A12-8353-9B9E8A7D6B8E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B7B11-AF60-4C88-9A10-C0B83A680D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619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50723-07EE-4A12-8353-9B9E8A7D6B8E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B7B11-AF60-4C88-9A10-C0B83A680D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434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50723-07EE-4A12-8353-9B9E8A7D6B8E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B7B11-AF60-4C88-9A10-C0B83A680D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96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50723-07EE-4A12-8353-9B9E8A7D6B8E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B7B11-AF60-4C88-9A10-C0B83A680D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982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50723-07EE-4A12-8353-9B9E8A7D6B8E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B7B11-AF60-4C88-9A10-C0B83A680D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553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50723-07EE-4A12-8353-9B9E8A7D6B8E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B7B11-AF60-4C88-9A10-C0B83A680D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419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50723-07EE-4A12-8353-9B9E8A7D6B8E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B7B11-AF60-4C88-9A10-C0B83A680D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574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50723-07EE-4A12-8353-9B9E8A7D6B8E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B7B11-AF60-4C88-9A10-C0B83A680D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95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50723-07EE-4A12-8353-9B9E8A7D6B8E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B7B11-AF60-4C88-9A10-C0B83A680D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951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50723-07EE-4A12-8353-9B9E8A7D6B8E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B7B11-AF60-4C88-9A10-C0B83A680D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937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0019" t="10811" r="17480" b="13882"/>
          <a:stretch/>
        </p:blipFill>
        <p:spPr>
          <a:xfrm>
            <a:off x="1844702" y="341906"/>
            <a:ext cx="8142136" cy="613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380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511" t="10493" r="17357" b="4930"/>
          <a:stretch/>
        </p:blipFill>
        <p:spPr>
          <a:xfrm>
            <a:off x="2289975" y="238538"/>
            <a:ext cx="7553740" cy="632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468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020" t="10278" r="17020" b="8026"/>
          <a:stretch/>
        </p:blipFill>
        <p:spPr>
          <a:xfrm>
            <a:off x="1940118" y="333953"/>
            <a:ext cx="7728668" cy="616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039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077" t="10552" r="17332" b="8529"/>
          <a:stretch/>
        </p:blipFill>
        <p:spPr>
          <a:xfrm>
            <a:off x="1447138" y="230586"/>
            <a:ext cx="8197794" cy="651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76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107" t="10297" r="17026" b="7734"/>
          <a:stretch/>
        </p:blipFill>
        <p:spPr>
          <a:xfrm>
            <a:off x="1606163" y="135171"/>
            <a:ext cx="8181893" cy="656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490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227" t="10699" r="16928" b="7658"/>
          <a:stretch/>
        </p:blipFill>
        <p:spPr>
          <a:xfrm>
            <a:off x="1884458" y="127221"/>
            <a:ext cx="8165989" cy="652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70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278" t="10441" r="17084" b="7928"/>
          <a:stretch/>
        </p:blipFill>
        <p:spPr>
          <a:xfrm>
            <a:off x="1685675" y="119270"/>
            <a:ext cx="8245504" cy="661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64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392" t="10542" r="17021" b="7756"/>
          <a:stretch/>
        </p:blipFill>
        <p:spPr>
          <a:xfrm>
            <a:off x="1932168" y="174928"/>
            <a:ext cx="8062623" cy="647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894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270" t="10587" r="17226" b="7848"/>
          <a:stretch/>
        </p:blipFill>
        <p:spPr>
          <a:xfrm>
            <a:off x="1916263" y="143122"/>
            <a:ext cx="8221649" cy="6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96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8977" t="10666" r="16925" b="7557"/>
          <a:stretch/>
        </p:blipFill>
        <p:spPr>
          <a:xfrm>
            <a:off x="1661822" y="190831"/>
            <a:ext cx="8110331" cy="646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8763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Оксана</cp:lastModifiedBy>
  <cp:revision>3</cp:revision>
  <dcterms:created xsi:type="dcterms:W3CDTF">2020-11-10T07:36:17Z</dcterms:created>
  <dcterms:modified xsi:type="dcterms:W3CDTF">2020-11-10T07:46:17Z</dcterms:modified>
</cp:coreProperties>
</file>