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AB17678-ADCB-4FC9-AD6B-141C81383AEA}" type="datetimeFigureOut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351E17-122A-47F7-BB96-5CB265E972C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548680"/>
            <a:ext cx="6172200" cy="2592288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годы</a:t>
            </a:r>
            <a:endParaRPr lang="ru-RU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5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58" y="0"/>
            <a:ext cx="91773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371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ВНИМЕНИЕ БЛАГАДАРЮ!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31" y="1556870"/>
            <a:ext cx="4520369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2092"/>
            <a:ext cx="4572000" cy="5185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61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mph" presetSubtype="0" fill="hold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34"/>
            <a:ext cx="9144000" cy="671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362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0"/>
            <a:ext cx="9129076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820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18"/>
            <a:ext cx="9144000" cy="686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7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-32080"/>
            <a:ext cx="8965227" cy="689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36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Чудесные школьные годы!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2726"/>
            <a:ext cx="9144000" cy="5255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511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16632"/>
            <a:ext cx="7467600" cy="6357320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Ясный день. Сентябрь. Ромашки.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Бант. Косички. Первоклашки.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Дважды два. Букварь. Пятерка.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классе первая уборка.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Фараоны. Глобус. Карта.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Разрисованная парта.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Щелочь. Пифагор. Кислоты.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Толстой. Проливы. Ноты.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 контрольной подготовка.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корейская морковка.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Танцы. Турпоход. Гитара.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Поцелуй.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четверть пара.</a:t>
            </a:r>
          </a:p>
          <a:p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Госэкзамен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Бал прощальный.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Радость пополам с печалью.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Аттестат. Цветы в окне.</a:t>
            </a:r>
          </a:p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Отчего так грустно мне?...</a:t>
            </a:r>
          </a:p>
        </p:txBody>
      </p:sp>
    </p:spTree>
    <p:extLst>
      <p:ext uri="{BB962C8B-B14F-4D97-AF65-F5344CB8AC3E}">
        <p14:creationId xmlns:p14="http://schemas.microsoft.com/office/powerpoint/2010/main" val="1395438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57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1-сентября!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624"/>
            <a:ext cx="7416824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90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50</TotalTime>
  <Words>102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Школьные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Чудесные школьные годы!</vt:lpstr>
      <vt:lpstr>Презентация PowerPoint</vt:lpstr>
      <vt:lpstr>Презентация PowerPoint</vt:lpstr>
      <vt:lpstr>1-сентября!</vt:lpstr>
      <vt:lpstr>Презентация PowerPoint</vt:lpstr>
      <vt:lpstr>СПАСИБО ЗА ВНИМЕНИЕ БЛАГАДАРЮ!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годы</dc:title>
  <dc:creator>zhanna</dc:creator>
  <cp:lastModifiedBy>zhanna</cp:lastModifiedBy>
  <cp:revision>5</cp:revision>
  <dcterms:created xsi:type="dcterms:W3CDTF">2015-11-16T10:49:22Z</dcterms:created>
  <dcterms:modified xsi:type="dcterms:W3CDTF">2015-11-16T11:39:35Z</dcterms:modified>
</cp:coreProperties>
</file>