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285728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Домашнє завдання</a:t>
            </a:r>
            <a:endParaRPr lang="ru-RU" sz="28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 flipH="1">
            <a:off x="0" y="1142984"/>
            <a:ext cx="785786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</a:t>
            </a:r>
            <a:endParaRPr lang="ru-RU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142984"/>
            <a:ext cx="6772873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638</TotalTime>
  <Words>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Застосування різних способів розкладання многочленів на множники</dc:title>
  <dc:creator>Win7</dc:creator>
  <cp:lastModifiedBy>13</cp:lastModifiedBy>
  <cp:revision>55</cp:revision>
  <dcterms:created xsi:type="dcterms:W3CDTF">2016-12-05T20:10:31Z</dcterms:created>
  <dcterms:modified xsi:type="dcterms:W3CDTF">2023-01-20T13:37:32Z</dcterms:modified>
</cp:coreProperties>
</file>