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8" r:id="rId3"/>
    <p:sldId id="257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D13DF9-2012-4956-91BA-CF03D933AA4F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BDAB88-196B-4FFB-AE63-3FCC79B805A9}">
      <dgm:prSet phldrT="[Текст]" custT="1"/>
      <dgm:spPr/>
      <dgm:t>
        <a:bodyPr/>
        <a:lstStyle/>
        <a:p>
          <a:r>
            <a:rPr lang="ru-RU" sz="2000" b="0" i="0" cap="none" spc="0" dirty="0" err="1" smtClean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Побудовані</a:t>
          </a:r>
          <a:r>
            <a:rPr lang="ru-RU" sz="2000" b="0" i="0" cap="none" spc="0" dirty="0" smtClean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0" i="0" cap="none" spc="0" dirty="0" err="1" smtClean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</a:t>
          </a:r>
          <a:r>
            <a:rPr lang="ru-RU" sz="2000" b="0" i="0" cap="none" spc="0" dirty="0" smtClean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0" i="0" cap="none" spc="0" dirty="0" err="1" smtClean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трьох</a:t>
          </a:r>
          <a:r>
            <a:rPr lang="ru-RU" sz="2000" b="0" i="0" cap="none" spc="0" dirty="0" smtClean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0" i="0" cap="none" spc="0" dirty="0" err="1" smtClean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елементів</a:t>
          </a:r>
          <a:r>
            <a:rPr lang="ru-RU" sz="2000" b="0" i="0" cap="none" spc="0" dirty="0" smtClean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— Карбону, Оксигену </a:t>
          </a:r>
          <a:r>
            <a:rPr lang="ru-RU" sz="2000" b="0" i="0" cap="none" spc="0" dirty="0" err="1" smtClean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</a:t>
          </a:r>
          <a:r>
            <a:rPr lang="ru-RU" sz="2000" b="0" i="0" cap="none" spc="0" dirty="0" smtClean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0" i="0" cap="none" spc="0" dirty="0" err="1" smtClean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Гідрогену</a:t>
          </a:r>
          <a:endParaRPr lang="ru-RU" sz="2000" b="0" i="0" cap="none" spc="0" dirty="0">
            <a:ln w="12700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0CA461-29FB-4FF4-A74C-25EA27B8CFA9}" type="parTrans" cxnId="{DF995B5D-6BB4-4513-B2B6-F08EA43B52C2}">
      <dgm:prSet/>
      <dgm:spPr/>
      <dgm:t>
        <a:bodyPr/>
        <a:lstStyle/>
        <a:p>
          <a:endParaRPr lang="ru-RU" b="0" cap="none" spc="0">
            <a:ln w="12700">
              <a:noFill/>
              <a:prstDash val="solid"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019850-CAFD-4F96-99E7-185FFF6A5093}" type="sibTrans" cxnId="{DF995B5D-6BB4-4513-B2B6-F08EA43B52C2}">
      <dgm:prSet/>
      <dgm:spPr/>
      <dgm:t>
        <a:bodyPr/>
        <a:lstStyle/>
        <a:p>
          <a:endParaRPr lang="ru-RU" b="0" cap="none" spc="0">
            <a:ln w="12700">
              <a:noFill/>
              <a:prstDash val="solid"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74BA51-187D-4810-A8BF-02F0C34520A0}">
      <dgm:prSet phldrT="[Текст]" custT="1"/>
      <dgm:spPr/>
      <dgm:t>
        <a:bodyPr/>
        <a:lstStyle/>
        <a:p>
          <a:r>
            <a:rPr lang="ru-RU" sz="2000" b="0" i="0" cap="none" spc="0" smtClean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Основне джерело енергії для живих організмів</a:t>
          </a:r>
          <a:endParaRPr lang="ru-RU" sz="2000" b="0" i="0" cap="none" spc="0" dirty="0">
            <a:ln w="12700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646398-1A3D-47F6-92E4-2022C1AF54A7}" type="parTrans" cxnId="{72A94A3D-EF82-4D53-9123-5EDE2C82E1B9}">
      <dgm:prSet/>
      <dgm:spPr/>
      <dgm:t>
        <a:bodyPr/>
        <a:lstStyle/>
        <a:p>
          <a:endParaRPr lang="ru-RU" b="0" cap="none" spc="0">
            <a:ln w="12700">
              <a:noFill/>
              <a:prstDash val="solid"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E7AD1C-8D30-4A2D-8ECB-E815D81501FD}" type="sibTrans" cxnId="{72A94A3D-EF82-4D53-9123-5EDE2C82E1B9}">
      <dgm:prSet/>
      <dgm:spPr/>
      <dgm:t>
        <a:bodyPr/>
        <a:lstStyle/>
        <a:p>
          <a:endParaRPr lang="ru-RU" b="0" cap="none" spc="0">
            <a:ln w="12700">
              <a:noFill/>
              <a:prstDash val="solid"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D30942-AD61-4DD0-8D2D-363F4AFEF2F8}">
      <dgm:prSet phldrT="[Текст]" custT="1"/>
      <dgm:spPr/>
      <dgm:t>
        <a:bodyPr/>
        <a:lstStyle/>
        <a:p>
          <a:r>
            <a:rPr lang="ru-RU" sz="2000" b="0" i="0" cap="none" spc="0" smtClean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Рослини синтезують вуглеводи в процесі фотосинтезу</a:t>
          </a:r>
          <a:endParaRPr lang="ru-RU" sz="2000" b="0" i="0" cap="none" spc="0" dirty="0">
            <a:ln w="12700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A4C408-F721-4C8C-B938-FC01D675D4FA}" type="parTrans" cxnId="{AB1CB5C6-355E-4FF2-BC42-AD33AAE0238C}">
      <dgm:prSet/>
      <dgm:spPr/>
      <dgm:t>
        <a:bodyPr/>
        <a:lstStyle/>
        <a:p>
          <a:endParaRPr lang="ru-RU" b="0" cap="none" spc="0">
            <a:ln w="12700">
              <a:noFill/>
              <a:prstDash val="solid"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18FA3D-0F21-4BA3-ADC0-B333B6F82C98}" type="sibTrans" cxnId="{AB1CB5C6-355E-4FF2-BC42-AD33AAE0238C}">
      <dgm:prSet/>
      <dgm:spPr/>
      <dgm:t>
        <a:bodyPr/>
        <a:lstStyle/>
        <a:p>
          <a:endParaRPr lang="ru-RU" b="0" cap="none" spc="0">
            <a:ln w="12700">
              <a:noFill/>
              <a:prstDash val="solid"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262947-CF85-4CA1-A3B3-992E8ED0F9E7}">
      <dgm:prSet phldrT="[Текст]" custT="1"/>
      <dgm:spPr/>
      <dgm:t>
        <a:bodyPr/>
        <a:lstStyle/>
        <a:p>
          <a:r>
            <a:rPr lang="ru-RU" sz="2000" b="0" i="0" cap="none" spc="0" smtClean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Вміст вуглеводів у клітинах тварин рідко перевищує 5 %, але в клітинах рослин може досягати 90 %</a:t>
          </a:r>
          <a:endParaRPr lang="ru-RU" sz="2000" b="0" i="0" cap="none" spc="0" dirty="0">
            <a:ln w="12700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62A287-3563-453F-BEFC-7C78E6BE8D64}" type="parTrans" cxnId="{71362598-C077-4617-870B-36F29F02EEC0}">
      <dgm:prSet/>
      <dgm:spPr/>
      <dgm:t>
        <a:bodyPr/>
        <a:lstStyle/>
        <a:p>
          <a:endParaRPr lang="ru-RU" b="0" cap="none" spc="0">
            <a:ln w="12700">
              <a:noFill/>
              <a:prstDash val="solid"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4DE1FE-F2A3-4176-AAFF-B8C5EEC10CDC}" type="sibTrans" cxnId="{71362598-C077-4617-870B-36F29F02EEC0}">
      <dgm:prSet/>
      <dgm:spPr/>
      <dgm:t>
        <a:bodyPr/>
        <a:lstStyle/>
        <a:p>
          <a:endParaRPr lang="ru-RU" b="0" cap="none" spc="0">
            <a:ln w="12700">
              <a:noFill/>
              <a:prstDash val="solid"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02098A-214E-453C-84B0-2088ECE12178}" type="pres">
      <dgm:prSet presAssocID="{CCD13DF9-2012-4956-91BA-CF03D933AA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8E7AC5-422D-4D66-A307-FCC52138BF00}" type="pres">
      <dgm:prSet presAssocID="{47BDAB88-196B-4FFB-AE63-3FCC79B805A9}" presName="parentLin" presStyleCnt="0"/>
      <dgm:spPr/>
      <dgm:t>
        <a:bodyPr/>
        <a:lstStyle/>
        <a:p>
          <a:endParaRPr lang="ru-RU"/>
        </a:p>
      </dgm:t>
    </dgm:pt>
    <dgm:pt modelId="{92F5E1BA-356E-43C9-A0FF-0E39FA0828BE}" type="pres">
      <dgm:prSet presAssocID="{47BDAB88-196B-4FFB-AE63-3FCC79B805A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009CCE7-332E-48FB-91B4-FF1B52A07EEC}" type="pres">
      <dgm:prSet presAssocID="{47BDAB88-196B-4FFB-AE63-3FCC79B805A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093F1-80B1-4096-BD2A-42F3E6EA7B7A}" type="pres">
      <dgm:prSet presAssocID="{47BDAB88-196B-4FFB-AE63-3FCC79B805A9}" presName="negativeSpace" presStyleCnt="0"/>
      <dgm:spPr/>
      <dgm:t>
        <a:bodyPr/>
        <a:lstStyle/>
        <a:p>
          <a:endParaRPr lang="ru-RU"/>
        </a:p>
      </dgm:t>
    </dgm:pt>
    <dgm:pt modelId="{A2BC0BDE-8A77-4B80-9052-65058B1F01AC}" type="pres">
      <dgm:prSet presAssocID="{47BDAB88-196B-4FFB-AE63-3FCC79B805A9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0B8A8-E1EA-4A18-B087-0B87D386F2C2}" type="pres">
      <dgm:prSet presAssocID="{86019850-CAFD-4F96-99E7-185FFF6A5093}" presName="spaceBetweenRectangles" presStyleCnt="0"/>
      <dgm:spPr/>
      <dgm:t>
        <a:bodyPr/>
        <a:lstStyle/>
        <a:p>
          <a:endParaRPr lang="ru-RU"/>
        </a:p>
      </dgm:t>
    </dgm:pt>
    <dgm:pt modelId="{EE335C2F-A712-41D5-A931-309671C9BBAC}" type="pres">
      <dgm:prSet presAssocID="{F674BA51-187D-4810-A8BF-02F0C34520A0}" presName="parentLin" presStyleCnt="0"/>
      <dgm:spPr/>
      <dgm:t>
        <a:bodyPr/>
        <a:lstStyle/>
        <a:p>
          <a:endParaRPr lang="ru-RU"/>
        </a:p>
      </dgm:t>
    </dgm:pt>
    <dgm:pt modelId="{76CACC67-041F-4C91-9938-FD39D3B81914}" type="pres">
      <dgm:prSet presAssocID="{F674BA51-187D-4810-A8BF-02F0C34520A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8A95308-57A8-40EC-A902-A7983898A619}" type="pres">
      <dgm:prSet presAssocID="{F674BA51-187D-4810-A8BF-02F0C34520A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E3E86-9216-45EC-8FCD-63250B4A82C5}" type="pres">
      <dgm:prSet presAssocID="{F674BA51-187D-4810-A8BF-02F0C34520A0}" presName="negativeSpace" presStyleCnt="0"/>
      <dgm:spPr/>
      <dgm:t>
        <a:bodyPr/>
        <a:lstStyle/>
        <a:p>
          <a:endParaRPr lang="ru-RU"/>
        </a:p>
      </dgm:t>
    </dgm:pt>
    <dgm:pt modelId="{55FB6A50-A7A7-4C99-9D24-1A5ECC05B051}" type="pres">
      <dgm:prSet presAssocID="{F674BA51-187D-4810-A8BF-02F0C34520A0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A9D19-8B1D-4679-B8FA-D8A0A5DDE16C}" type="pres">
      <dgm:prSet presAssocID="{1DE7AD1C-8D30-4A2D-8ECB-E815D81501FD}" presName="spaceBetweenRectangles" presStyleCnt="0"/>
      <dgm:spPr/>
      <dgm:t>
        <a:bodyPr/>
        <a:lstStyle/>
        <a:p>
          <a:endParaRPr lang="ru-RU"/>
        </a:p>
      </dgm:t>
    </dgm:pt>
    <dgm:pt modelId="{3775E5A7-60CA-4AEE-836E-FDE2F0088DE3}" type="pres">
      <dgm:prSet presAssocID="{77D30942-AD61-4DD0-8D2D-363F4AFEF2F8}" presName="parentLin" presStyleCnt="0"/>
      <dgm:spPr/>
      <dgm:t>
        <a:bodyPr/>
        <a:lstStyle/>
        <a:p>
          <a:endParaRPr lang="ru-RU"/>
        </a:p>
      </dgm:t>
    </dgm:pt>
    <dgm:pt modelId="{AC5F9650-5A60-4D06-AE92-77B82FF17448}" type="pres">
      <dgm:prSet presAssocID="{77D30942-AD61-4DD0-8D2D-363F4AFEF2F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C685F4D6-FC35-4910-B060-DED3DB75BC9F}" type="pres">
      <dgm:prSet presAssocID="{77D30942-AD61-4DD0-8D2D-363F4AFEF2F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CDE7D-B452-4C38-B248-5FCC4C37C500}" type="pres">
      <dgm:prSet presAssocID="{77D30942-AD61-4DD0-8D2D-363F4AFEF2F8}" presName="negativeSpace" presStyleCnt="0"/>
      <dgm:spPr/>
      <dgm:t>
        <a:bodyPr/>
        <a:lstStyle/>
        <a:p>
          <a:endParaRPr lang="ru-RU"/>
        </a:p>
      </dgm:t>
    </dgm:pt>
    <dgm:pt modelId="{40BB2879-7484-4ACA-853B-046BD140F6B8}" type="pres">
      <dgm:prSet presAssocID="{77D30942-AD61-4DD0-8D2D-363F4AFEF2F8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03136-F141-4AFF-98DC-6A45C8C871D3}" type="pres">
      <dgm:prSet presAssocID="{DE18FA3D-0F21-4BA3-ADC0-B333B6F82C98}" presName="spaceBetweenRectangles" presStyleCnt="0"/>
      <dgm:spPr/>
      <dgm:t>
        <a:bodyPr/>
        <a:lstStyle/>
        <a:p>
          <a:endParaRPr lang="ru-RU"/>
        </a:p>
      </dgm:t>
    </dgm:pt>
    <dgm:pt modelId="{399BFBB6-2AA1-4105-BF12-43E813654106}" type="pres">
      <dgm:prSet presAssocID="{99262947-CF85-4CA1-A3B3-992E8ED0F9E7}" presName="parentLin" presStyleCnt="0"/>
      <dgm:spPr/>
      <dgm:t>
        <a:bodyPr/>
        <a:lstStyle/>
        <a:p>
          <a:endParaRPr lang="ru-RU"/>
        </a:p>
      </dgm:t>
    </dgm:pt>
    <dgm:pt modelId="{424702CC-D0AA-4007-B71D-55638EC9F70A}" type="pres">
      <dgm:prSet presAssocID="{99262947-CF85-4CA1-A3B3-992E8ED0F9E7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AFCC0014-B183-4E5F-B925-39F32A6F3D72}" type="pres">
      <dgm:prSet presAssocID="{99262947-CF85-4CA1-A3B3-992E8ED0F9E7}" presName="parentText" presStyleLbl="node1" presStyleIdx="3" presStyleCnt="4" custScaleY="1188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3DCC0A-8DF3-4A46-871B-CBC4C2A33DD8}" type="pres">
      <dgm:prSet presAssocID="{99262947-CF85-4CA1-A3B3-992E8ED0F9E7}" presName="negativeSpace" presStyleCnt="0"/>
      <dgm:spPr/>
      <dgm:t>
        <a:bodyPr/>
        <a:lstStyle/>
        <a:p>
          <a:endParaRPr lang="ru-RU"/>
        </a:p>
      </dgm:t>
    </dgm:pt>
    <dgm:pt modelId="{1E2E0F26-8B1B-427C-B611-039D140CEFF3}" type="pres">
      <dgm:prSet presAssocID="{99262947-CF85-4CA1-A3B3-992E8ED0F9E7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BC06F5-F8F8-4AA1-A440-95D76511E0AB}" type="presOf" srcId="{99262947-CF85-4CA1-A3B3-992E8ED0F9E7}" destId="{424702CC-D0AA-4007-B71D-55638EC9F70A}" srcOrd="0" destOrd="0" presId="urn:microsoft.com/office/officeart/2005/8/layout/list1"/>
    <dgm:cxn modelId="{AB1CB5C6-355E-4FF2-BC42-AD33AAE0238C}" srcId="{CCD13DF9-2012-4956-91BA-CF03D933AA4F}" destId="{77D30942-AD61-4DD0-8D2D-363F4AFEF2F8}" srcOrd="2" destOrd="0" parTransId="{7BA4C408-F721-4C8C-B938-FC01D675D4FA}" sibTransId="{DE18FA3D-0F21-4BA3-ADC0-B333B6F82C98}"/>
    <dgm:cxn modelId="{FC0965A7-0564-4AAF-AAAF-26C102EE88A2}" type="presOf" srcId="{CCD13DF9-2012-4956-91BA-CF03D933AA4F}" destId="{E302098A-214E-453C-84B0-2088ECE12178}" srcOrd="0" destOrd="0" presId="urn:microsoft.com/office/officeart/2005/8/layout/list1"/>
    <dgm:cxn modelId="{72A94A3D-EF82-4D53-9123-5EDE2C82E1B9}" srcId="{CCD13DF9-2012-4956-91BA-CF03D933AA4F}" destId="{F674BA51-187D-4810-A8BF-02F0C34520A0}" srcOrd="1" destOrd="0" parTransId="{57646398-1A3D-47F6-92E4-2022C1AF54A7}" sibTransId="{1DE7AD1C-8D30-4A2D-8ECB-E815D81501FD}"/>
    <dgm:cxn modelId="{8C531509-3C9F-49A1-AC82-AE3C8F13A44F}" type="presOf" srcId="{47BDAB88-196B-4FFB-AE63-3FCC79B805A9}" destId="{0009CCE7-332E-48FB-91B4-FF1B52A07EEC}" srcOrd="1" destOrd="0" presId="urn:microsoft.com/office/officeart/2005/8/layout/list1"/>
    <dgm:cxn modelId="{71362598-C077-4617-870B-36F29F02EEC0}" srcId="{CCD13DF9-2012-4956-91BA-CF03D933AA4F}" destId="{99262947-CF85-4CA1-A3B3-992E8ED0F9E7}" srcOrd="3" destOrd="0" parTransId="{FF62A287-3563-453F-BEFC-7C78E6BE8D64}" sibTransId="{474DE1FE-F2A3-4176-AAFF-B8C5EEC10CDC}"/>
    <dgm:cxn modelId="{9C648135-CEF3-4FB0-A2BB-7728236C934A}" type="presOf" srcId="{F674BA51-187D-4810-A8BF-02F0C34520A0}" destId="{68A95308-57A8-40EC-A902-A7983898A619}" srcOrd="1" destOrd="0" presId="urn:microsoft.com/office/officeart/2005/8/layout/list1"/>
    <dgm:cxn modelId="{9EA335E2-D17A-43C4-BC14-47C029E19017}" type="presOf" srcId="{77D30942-AD61-4DD0-8D2D-363F4AFEF2F8}" destId="{C685F4D6-FC35-4910-B060-DED3DB75BC9F}" srcOrd="1" destOrd="0" presId="urn:microsoft.com/office/officeart/2005/8/layout/list1"/>
    <dgm:cxn modelId="{DF995B5D-6BB4-4513-B2B6-F08EA43B52C2}" srcId="{CCD13DF9-2012-4956-91BA-CF03D933AA4F}" destId="{47BDAB88-196B-4FFB-AE63-3FCC79B805A9}" srcOrd="0" destOrd="0" parTransId="{D30CA461-29FB-4FF4-A74C-25EA27B8CFA9}" sibTransId="{86019850-CAFD-4F96-99E7-185FFF6A5093}"/>
    <dgm:cxn modelId="{B64639AA-E468-446C-9381-7439783CDD10}" type="presOf" srcId="{77D30942-AD61-4DD0-8D2D-363F4AFEF2F8}" destId="{AC5F9650-5A60-4D06-AE92-77B82FF17448}" srcOrd="0" destOrd="0" presId="urn:microsoft.com/office/officeart/2005/8/layout/list1"/>
    <dgm:cxn modelId="{F3CFCC11-E607-4C62-B435-F1E7A5776190}" type="presOf" srcId="{47BDAB88-196B-4FFB-AE63-3FCC79B805A9}" destId="{92F5E1BA-356E-43C9-A0FF-0E39FA0828BE}" srcOrd="0" destOrd="0" presId="urn:microsoft.com/office/officeart/2005/8/layout/list1"/>
    <dgm:cxn modelId="{3345C1E8-0794-41A7-8D7C-0DB89AFC30E8}" type="presOf" srcId="{99262947-CF85-4CA1-A3B3-992E8ED0F9E7}" destId="{AFCC0014-B183-4E5F-B925-39F32A6F3D72}" srcOrd="1" destOrd="0" presId="urn:microsoft.com/office/officeart/2005/8/layout/list1"/>
    <dgm:cxn modelId="{B6B12A52-607E-450C-BED5-A7E1D196F2F2}" type="presOf" srcId="{F674BA51-187D-4810-A8BF-02F0C34520A0}" destId="{76CACC67-041F-4C91-9938-FD39D3B81914}" srcOrd="0" destOrd="0" presId="urn:microsoft.com/office/officeart/2005/8/layout/list1"/>
    <dgm:cxn modelId="{900E60D9-E474-471D-B0B6-5D7B675C3C02}" type="presParOf" srcId="{E302098A-214E-453C-84B0-2088ECE12178}" destId="{E78E7AC5-422D-4D66-A307-FCC52138BF00}" srcOrd="0" destOrd="0" presId="urn:microsoft.com/office/officeart/2005/8/layout/list1"/>
    <dgm:cxn modelId="{752FCC9E-D679-4488-AB3C-576833F087D2}" type="presParOf" srcId="{E78E7AC5-422D-4D66-A307-FCC52138BF00}" destId="{92F5E1BA-356E-43C9-A0FF-0E39FA0828BE}" srcOrd="0" destOrd="0" presId="urn:microsoft.com/office/officeart/2005/8/layout/list1"/>
    <dgm:cxn modelId="{9F97D903-7D49-4FA2-96EA-3E4E5EEAE658}" type="presParOf" srcId="{E78E7AC5-422D-4D66-A307-FCC52138BF00}" destId="{0009CCE7-332E-48FB-91B4-FF1B52A07EEC}" srcOrd="1" destOrd="0" presId="urn:microsoft.com/office/officeart/2005/8/layout/list1"/>
    <dgm:cxn modelId="{7F365BED-B67B-41B6-B2F6-0812E0A8A2C3}" type="presParOf" srcId="{E302098A-214E-453C-84B0-2088ECE12178}" destId="{686093F1-80B1-4096-BD2A-42F3E6EA7B7A}" srcOrd="1" destOrd="0" presId="urn:microsoft.com/office/officeart/2005/8/layout/list1"/>
    <dgm:cxn modelId="{29358BAF-DBE1-484D-B7A4-2ABACF8CE3A4}" type="presParOf" srcId="{E302098A-214E-453C-84B0-2088ECE12178}" destId="{A2BC0BDE-8A77-4B80-9052-65058B1F01AC}" srcOrd="2" destOrd="0" presId="urn:microsoft.com/office/officeart/2005/8/layout/list1"/>
    <dgm:cxn modelId="{45D4219B-BEB3-4FDB-AD0B-19618E26E95C}" type="presParOf" srcId="{E302098A-214E-453C-84B0-2088ECE12178}" destId="{4500B8A8-E1EA-4A18-B087-0B87D386F2C2}" srcOrd="3" destOrd="0" presId="urn:microsoft.com/office/officeart/2005/8/layout/list1"/>
    <dgm:cxn modelId="{99D3A68B-9380-4954-BE33-FA9B89C10A71}" type="presParOf" srcId="{E302098A-214E-453C-84B0-2088ECE12178}" destId="{EE335C2F-A712-41D5-A931-309671C9BBAC}" srcOrd="4" destOrd="0" presId="urn:microsoft.com/office/officeart/2005/8/layout/list1"/>
    <dgm:cxn modelId="{F35530E1-C0AB-42BA-8CE0-868FECE5553A}" type="presParOf" srcId="{EE335C2F-A712-41D5-A931-309671C9BBAC}" destId="{76CACC67-041F-4C91-9938-FD39D3B81914}" srcOrd="0" destOrd="0" presId="urn:microsoft.com/office/officeart/2005/8/layout/list1"/>
    <dgm:cxn modelId="{308BE323-6508-4F1A-95A8-5D7ED9040353}" type="presParOf" srcId="{EE335C2F-A712-41D5-A931-309671C9BBAC}" destId="{68A95308-57A8-40EC-A902-A7983898A619}" srcOrd="1" destOrd="0" presId="urn:microsoft.com/office/officeart/2005/8/layout/list1"/>
    <dgm:cxn modelId="{3E51532E-8240-4BC6-A819-0F373D941C59}" type="presParOf" srcId="{E302098A-214E-453C-84B0-2088ECE12178}" destId="{CD9E3E86-9216-45EC-8FCD-63250B4A82C5}" srcOrd="5" destOrd="0" presId="urn:microsoft.com/office/officeart/2005/8/layout/list1"/>
    <dgm:cxn modelId="{092E763B-48DF-41B9-A12C-1D39501B8776}" type="presParOf" srcId="{E302098A-214E-453C-84B0-2088ECE12178}" destId="{55FB6A50-A7A7-4C99-9D24-1A5ECC05B051}" srcOrd="6" destOrd="0" presId="urn:microsoft.com/office/officeart/2005/8/layout/list1"/>
    <dgm:cxn modelId="{B07CBEDC-B3DE-4096-AE86-4972CDB2F257}" type="presParOf" srcId="{E302098A-214E-453C-84B0-2088ECE12178}" destId="{F3FA9D19-8B1D-4679-B8FA-D8A0A5DDE16C}" srcOrd="7" destOrd="0" presId="urn:microsoft.com/office/officeart/2005/8/layout/list1"/>
    <dgm:cxn modelId="{7BB945A3-68F3-4A9F-81F5-480CD8750C5B}" type="presParOf" srcId="{E302098A-214E-453C-84B0-2088ECE12178}" destId="{3775E5A7-60CA-4AEE-836E-FDE2F0088DE3}" srcOrd="8" destOrd="0" presId="urn:microsoft.com/office/officeart/2005/8/layout/list1"/>
    <dgm:cxn modelId="{AD7E1D3D-428B-49F0-9675-D9849A8198DB}" type="presParOf" srcId="{3775E5A7-60CA-4AEE-836E-FDE2F0088DE3}" destId="{AC5F9650-5A60-4D06-AE92-77B82FF17448}" srcOrd="0" destOrd="0" presId="urn:microsoft.com/office/officeart/2005/8/layout/list1"/>
    <dgm:cxn modelId="{77011D98-DB8F-4A96-AF06-84F55FA7934D}" type="presParOf" srcId="{3775E5A7-60CA-4AEE-836E-FDE2F0088DE3}" destId="{C685F4D6-FC35-4910-B060-DED3DB75BC9F}" srcOrd="1" destOrd="0" presId="urn:microsoft.com/office/officeart/2005/8/layout/list1"/>
    <dgm:cxn modelId="{F45F9268-CC97-4724-A807-06DB97629FDE}" type="presParOf" srcId="{E302098A-214E-453C-84B0-2088ECE12178}" destId="{B14CDE7D-B452-4C38-B248-5FCC4C37C500}" srcOrd="9" destOrd="0" presId="urn:microsoft.com/office/officeart/2005/8/layout/list1"/>
    <dgm:cxn modelId="{E4C19084-9797-4FB1-BC07-54E01202D443}" type="presParOf" srcId="{E302098A-214E-453C-84B0-2088ECE12178}" destId="{40BB2879-7484-4ACA-853B-046BD140F6B8}" srcOrd="10" destOrd="0" presId="urn:microsoft.com/office/officeart/2005/8/layout/list1"/>
    <dgm:cxn modelId="{DD912F26-A38E-4D35-B10A-834CD78EE738}" type="presParOf" srcId="{E302098A-214E-453C-84B0-2088ECE12178}" destId="{FDB03136-F141-4AFF-98DC-6A45C8C871D3}" srcOrd="11" destOrd="0" presId="urn:microsoft.com/office/officeart/2005/8/layout/list1"/>
    <dgm:cxn modelId="{3A7B83DD-5F15-4707-B1D7-06E9D61CEE7F}" type="presParOf" srcId="{E302098A-214E-453C-84B0-2088ECE12178}" destId="{399BFBB6-2AA1-4105-BF12-43E813654106}" srcOrd="12" destOrd="0" presId="urn:microsoft.com/office/officeart/2005/8/layout/list1"/>
    <dgm:cxn modelId="{7A674210-101B-4EB4-AD43-354FA6556E76}" type="presParOf" srcId="{399BFBB6-2AA1-4105-BF12-43E813654106}" destId="{424702CC-D0AA-4007-B71D-55638EC9F70A}" srcOrd="0" destOrd="0" presId="urn:microsoft.com/office/officeart/2005/8/layout/list1"/>
    <dgm:cxn modelId="{EACFDCC8-E98D-4897-82FE-1FFBD6CAA9C9}" type="presParOf" srcId="{399BFBB6-2AA1-4105-BF12-43E813654106}" destId="{AFCC0014-B183-4E5F-B925-39F32A6F3D72}" srcOrd="1" destOrd="0" presId="urn:microsoft.com/office/officeart/2005/8/layout/list1"/>
    <dgm:cxn modelId="{9FDC968E-A9BB-42CA-8CA2-D0173B2C7BE6}" type="presParOf" srcId="{E302098A-214E-453C-84B0-2088ECE12178}" destId="{323DCC0A-8DF3-4A46-871B-CBC4C2A33DD8}" srcOrd="13" destOrd="0" presId="urn:microsoft.com/office/officeart/2005/8/layout/list1"/>
    <dgm:cxn modelId="{D7A60627-A86E-4944-9E60-00A9129E0A74}" type="presParOf" srcId="{E302098A-214E-453C-84B0-2088ECE12178}" destId="{1E2E0F26-8B1B-427C-B611-039D140CEFF3}" srcOrd="14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296A8D-5732-4F98-AAEF-10E7EC6EEF3D}" type="doc">
      <dgm:prSet loTypeId="urn:microsoft.com/office/officeart/2005/8/layout/hList1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0F1782A-3D91-463B-BBC0-0CA300AE8D3F}">
      <dgm:prSet phldrT="[Текст]" custT="1"/>
      <dgm:spPr/>
      <dgm:t>
        <a:bodyPr/>
        <a:lstStyle/>
        <a:p>
          <a:r>
            <a:rPr lang="uk-UA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Енергетична</a:t>
          </a:r>
          <a:endParaRPr lang="ru-RU" sz="2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926215E-0B43-4C57-B469-0DC781A8A066}" type="parTrans" cxnId="{99A86F7B-CEA4-4ABA-B8B3-ED9FA6786428}">
      <dgm:prSet/>
      <dgm:spPr/>
      <dgm:t>
        <a:bodyPr/>
        <a:lstStyle/>
        <a:p>
          <a:endParaRPr lang="ru-RU"/>
        </a:p>
      </dgm:t>
    </dgm:pt>
    <dgm:pt modelId="{14B1A38E-7DB1-48D5-A8A1-8BAF005E94E6}" type="sibTrans" cxnId="{99A86F7B-CEA4-4ABA-B8B3-ED9FA6786428}">
      <dgm:prSet/>
      <dgm:spPr/>
      <dgm:t>
        <a:bodyPr/>
        <a:lstStyle/>
        <a:p>
          <a:endParaRPr lang="ru-RU"/>
        </a:p>
      </dgm:t>
    </dgm:pt>
    <dgm:pt modelId="{70ED89DC-851D-4425-BB57-59E03E564466}">
      <dgm:prSet phldrT="[Текст]"/>
      <dgm:spPr/>
      <dgm:t>
        <a:bodyPr/>
        <a:lstStyle/>
        <a:p>
          <a:r>
            <a:rPr lang="ru-RU" dirty="0" err="1" smtClean="0">
              <a:effectLst/>
            </a:rPr>
            <a:t>Під</a:t>
          </a:r>
          <a:r>
            <a:rPr lang="ru-RU" dirty="0" smtClean="0">
              <a:effectLst/>
            </a:rPr>
            <a:t> час </a:t>
          </a:r>
          <a:r>
            <a:rPr lang="ru-RU" dirty="0" err="1" smtClean="0">
              <a:effectLst/>
            </a:rPr>
            <a:t>окиснення</a:t>
          </a:r>
          <a:r>
            <a:rPr lang="ru-RU" dirty="0" smtClean="0">
              <a:effectLst/>
            </a:rPr>
            <a:t> у </a:t>
          </a:r>
          <a:r>
            <a:rPr lang="ru-RU" dirty="0" err="1" smtClean="0">
              <a:effectLst/>
            </a:rPr>
            <a:t>процесі</a:t>
          </a:r>
          <a:r>
            <a:rPr lang="ru-RU" dirty="0" smtClean="0">
              <a:effectLst/>
            </a:rPr>
            <a:t> </a:t>
          </a:r>
          <a:r>
            <a:rPr lang="ru-RU" dirty="0" err="1" smtClean="0">
              <a:effectLst/>
            </a:rPr>
            <a:t>клітинного</a:t>
          </a:r>
          <a:r>
            <a:rPr lang="ru-RU" dirty="0" smtClean="0">
              <a:effectLst/>
            </a:rPr>
            <a:t> </a:t>
          </a:r>
          <a:r>
            <a:rPr lang="ru-RU" dirty="0" err="1" smtClean="0">
              <a:effectLst/>
            </a:rPr>
            <a:t>дихання</a:t>
          </a:r>
          <a:r>
            <a:rPr lang="ru-RU" dirty="0" smtClean="0">
              <a:effectLst/>
            </a:rPr>
            <a:t> </a:t>
          </a:r>
          <a:r>
            <a:rPr lang="ru-RU" dirty="0" err="1" smtClean="0">
              <a:effectLst/>
            </a:rPr>
            <a:t>вивільняють</a:t>
          </a:r>
          <a:r>
            <a:rPr lang="ru-RU" dirty="0" smtClean="0">
              <a:effectLst/>
            </a:rPr>
            <a:t> </a:t>
          </a:r>
          <a:r>
            <a:rPr lang="ru-RU" dirty="0" err="1" smtClean="0">
              <a:effectLst/>
            </a:rPr>
            <a:t>енергію</a:t>
          </a:r>
          <a:endParaRPr lang="ru-RU" dirty="0">
            <a:effectLst/>
          </a:endParaRPr>
        </a:p>
      </dgm:t>
    </dgm:pt>
    <dgm:pt modelId="{9113AB43-EACC-4A00-9D5B-5D1C59686684}" type="parTrans" cxnId="{1F2CD159-8022-49B0-9D79-3B72CF942744}">
      <dgm:prSet/>
      <dgm:spPr/>
      <dgm:t>
        <a:bodyPr/>
        <a:lstStyle/>
        <a:p>
          <a:endParaRPr lang="ru-RU"/>
        </a:p>
      </dgm:t>
    </dgm:pt>
    <dgm:pt modelId="{10B3F833-2F90-476D-9733-A455C68FC403}" type="sibTrans" cxnId="{1F2CD159-8022-49B0-9D79-3B72CF942744}">
      <dgm:prSet/>
      <dgm:spPr/>
      <dgm:t>
        <a:bodyPr/>
        <a:lstStyle/>
        <a:p>
          <a:endParaRPr lang="ru-RU"/>
        </a:p>
      </dgm:t>
    </dgm:pt>
    <dgm:pt modelId="{DB43668E-ED65-47C3-8DAD-E62E616568BF}">
      <dgm:prSet phldrT="[Текст]" custT="1"/>
      <dgm:spPr/>
      <dgm:t>
        <a:bodyPr/>
        <a:lstStyle/>
        <a:p>
          <a:r>
            <a:rPr lang="uk-UA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Захисна</a:t>
          </a:r>
          <a:endParaRPr lang="ru-RU" sz="2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9F624C3-E0FF-4406-834B-C53FD4695B6C}" type="parTrans" cxnId="{AF14601A-DB85-4CE4-A2E2-31014BF78146}">
      <dgm:prSet/>
      <dgm:spPr/>
      <dgm:t>
        <a:bodyPr/>
        <a:lstStyle/>
        <a:p>
          <a:endParaRPr lang="ru-RU"/>
        </a:p>
      </dgm:t>
    </dgm:pt>
    <dgm:pt modelId="{53068606-681E-4A95-8823-A8E426DBAD80}" type="sibTrans" cxnId="{AF14601A-DB85-4CE4-A2E2-31014BF78146}">
      <dgm:prSet/>
      <dgm:spPr/>
      <dgm:t>
        <a:bodyPr/>
        <a:lstStyle/>
        <a:p>
          <a:endParaRPr lang="ru-RU"/>
        </a:p>
      </dgm:t>
    </dgm:pt>
    <dgm:pt modelId="{A0BABADA-C1BE-4DA7-BFCF-004B80B62038}">
      <dgm:prSet phldrT="[Текст]"/>
      <dgm:spPr/>
      <dgm:t>
        <a:bodyPr/>
        <a:lstStyle/>
        <a:p>
          <a:r>
            <a:rPr lang="ru-RU" dirty="0" err="1" smtClean="0"/>
            <a:t>В'язкі</a:t>
          </a:r>
          <a:r>
            <a:rPr lang="ru-RU" dirty="0" smtClean="0"/>
            <a:t> </a:t>
          </a:r>
          <a:r>
            <a:rPr lang="ru-RU" dirty="0" err="1" smtClean="0"/>
            <a:t>секрети</a:t>
          </a:r>
          <a:r>
            <a:rPr lang="ru-RU" dirty="0" smtClean="0"/>
            <a:t> (слизи), </a:t>
          </a:r>
          <a:r>
            <a:rPr lang="ru-RU" dirty="0" err="1" smtClean="0"/>
            <a:t>багаті</a:t>
          </a:r>
          <a:r>
            <a:rPr lang="ru-RU" dirty="0" smtClean="0"/>
            <a:t> на </a:t>
          </a:r>
          <a:r>
            <a:rPr lang="ru-RU" dirty="0" err="1" smtClean="0"/>
            <a:t>вуглеводи</a:t>
          </a:r>
          <a:r>
            <a:rPr lang="ru-RU" dirty="0" smtClean="0"/>
            <a:t>, </a:t>
          </a:r>
          <a:r>
            <a:rPr lang="ru-RU" dirty="0" err="1" smtClean="0"/>
            <a:t>оберігають</a:t>
          </a:r>
          <a:r>
            <a:rPr lang="ru-RU" dirty="0" smtClean="0"/>
            <a:t> </a:t>
          </a:r>
          <a:r>
            <a:rPr lang="ru-RU" dirty="0" err="1" smtClean="0"/>
            <a:t>стінки</a:t>
          </a:r>
          <a:r>
            <a:rPr lang="ru-RU" dirty="0" smtClean="0"/>
            <a:t> </a:t>
          </a:r>
          <a:r>
            <a:rPr lang="ru-RU" dirty="0" err="1" smtClean="0"/>
            <a:t>органів</a:t>
          </a:r>
          <a:r>
            <a:rPr lang="ru-RU" dirty="0" smtClean="0"/>
            <a:t> (</a:t>
          </a:r>
          <a:r>
            <a:rPr lang="ru-RU" dirty="0" err="1" smtClean="0"/>
            <a:t>шлунок,кишечник</a:t>
          </a:r>
          <a:r>
            <a:rPr lang="ru-RU" dirty="0" smtClean="0"/>
            <a:t>, бронхи)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механічних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хімічних</a:t>
          </a:r>
          <a:r>
            <a:rPr lang="ru-RU" dirty="0" smtClean="0"/>
            <a:t> </a:t>
          </a:r>
          <a:r>
            <a:rPr lang="ru-RU" dirty="0" err="1" smtClean="0"/>
            <a:t>впливів</a:t>
          </a:r>
          <a:endParaRPr lang="ru-RU" dirty="0"/>
        </a:p>
      </dgm:t>
    </dgm:pt>
    <dgm:pt modelId="{A586360D-B1F2-48C0-9D4C-E5DAE9D3A341}" type="parTrans" cxnId="{12CE84A7-E0B7-49DD-A3B9-84C0B2A78786}">
      <dgm:prSet/>
      <dgm:spPr/>
      <dgm:t>
        <a:bodyPr/>
        <a:lstStyle/>
        <a:p>
          <a:endParaRPr lang="ru-RU"/>
        </a:p>
      </dgm:t>
    </dgm:pt>
    <dgm:pt modelId="{972BFADB-AA68-4684-B107-B3027AC3C8C1}" type="sibTrans" cxnId="{12CE84A7-E0B7-49DD-A3B9-84C0B2A78786}">
      <dgm:prSet/>
      <dgm:spPr/>
      <dgm:t>
        <a:bodyPr/>
        <a:lstStyle/>
        <a:p>
          <a:endParaRPr lang="ru-RU"/>
        </a:p>
      </dgm:t>
    </dgm:pt>
    <dgm:pt modelId="{5016AAEF-BADB-4BC7-AE4B-9EF023B634D5}">
      <dgm:prSet phldrT="[Текст]" custT="1"/>
      <dgm:spPr/>
      <dgm:t>
        <a:bodyPr/>
        <a:lstStyle/>
        <a:p>
          <a:r>
            <a:rPr lang="uk-UA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Рецепторна</a:t>
          </a:r>
          <a:endParaRPr lang="ru-RU" sz="2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6B90144-822E-49A7-85AE-BAFE8F60AC0A}" type="parTrans" cxnId="{0D1EE6C9-9BDC-44B4-9B49-F64FEBEB1C60}">
      <dgm:prSet/>
      <dgm:spPr/>
      <dgm:t>
        <a:bodyPr/>
        <a:lstStyle/>
        <a:p>
          <a:endParaRPr lang="ru-RU"/>
        </a:p>
      </dgm:t>
    </dgm:pt>
    <dgm:pt modelId="{AA40B973-DE40-4B41-B7CC-559DE191FB56}" type="sibTrans" cxnId="{0D1EE6C9-9BDC-44B4-9B49-F64FEBEB1C60}">
      <dgm:prSet/>
      <dgm:spPr/>
      <dgm:t>
        <a:bodyPr/>
        <a:lstStyle/>
        <a:p>
          <a:endParaRPr lang="ru-RU"/>
        </a:p>
      </dgm:t>
    </dgm:pt>
    <dgm:pt modelId="{F6CAE208-B760-4271-ADCA-2CC9EE854F20}">
      <dgm:prSet phldrT="[Текст]"/>
      <dgm:spPr/>
      <dgm:t>
        <a:bodyPr/>
        <a:lstStyle/>
        <a:p>
          <a:r>
            <a:rPr lang="ru-RU" dirty="0" err="1" smtClean="0"/>
            <a:t>Більшість</a:t>
          </a:r>
          <a:r>
            <a:rPr lang="ru-RU" dirty="0" smtClean="0"/>
            <a:t> </a:t>
          </a:r>
          <a:r>
            <a:rPr lang="ru-RU" dirty="0" err="1" smtClean="0"/>
            <a:t>клітинних</a:t>
          </a:r>
          <a:r>
            <a:rPr lang="ru-RU" dirty="0" smtClean="0"/>
            <a:t> </a:t>
          </a:r>
          <a:r>
            <a:rPr lang="ru-RU" dirty="0" err="1" smtClean="0"/>
            <a:t>рецепторів</a:t>
          </a:r>
          <a:r>
            <a:rPr lang="ru-RU" dirty="0" smtClean="0"/>
            <a:t> - </a:t>
          </a:r>
          <a:r>
            <a:rPr lang="ru-RU" dirty="0" err="1" smtClean="0"/>
            <a:t>глікопротети</a:t>
          </a:r>
          <a:endParaRPr lang="ru-RU" dirty="0"/>
        </a:p>
      </dgm:t>
    </dgm:pt>
    <dgm:pt modelId="{1608E048-9A7F-4A0E-A5A0-9D79E5D79F0D}" type="parTrans" cxnId="{0E709A7E-E321-4D09-B3A8-547F99E987B7}">
      <dgm:prSet/>
      <dgm:spPr/>
      <dgm:t>
        <a:bodyPr/>
        <a:lstStyle/>
        <a:p>
          <a:endParaRPr lang="ru-RU"/>
        </a:p>
      </dgm:t>
    </dgm:pt>
    <dgm:pt modelId="{AF713018-E70A-4221-8676-65246B66E133}" type="sibTrans" cxnId="{0E709A7E-E321-4D09-B3A8-547F99E987B7}">
      <dgm:prSet/>
      <dgm:spPr/>
      <dgm:t>
        <a:bodyPr/>
        <a:lstStyle/>
        <a:p>
          <a:endParaRPr lang="ru-RU"/>
        </a:p>
      </dgm:t>
    </dgm:pt>
    <dgm:pt modelId="{26EA75E6-50EB-4CE7-935D-DBEAF964C1CC}">
      <dgm:prSet phldrT="[Текст]"/>
      <dgm:spPr/>
      <dgm:t>
        <a:bodyPr/>
        <a:lstStyle/>
        <a:p>
          <a:r>
            <a:rPr lang="uk-UA" dirty="0" smtClean="0">
              <a:effectLst/>
            </a:rPr>
            <a:t>З</a:t>
          </a:r>
          <a:r>
            <a:rPr lang="ru-RU" dirty="0" err="1" smtClean="0">
              <a:effectLst/>
            </a:rPr>
            <a:t>абезпечують</a:t>
          </a:r>
          <a:r>
            <a:rPr lang="ru-RU" dirty="0" smtClean="0">
              <a:effectLst/>
            </a:rPr>
            <a:t> </a:t>
          </a:r>
          <a:r>
            <a:rPr lang="ru-RU" dirty="0" err="1" smtClean="0">
              <a:effectLst/>
            </a:rPr>
            <a:t>значну</a:t>
          </a:r>
          <a:r>
            <a:rPr lang="ru-RU" dirty="0" smtClean="0">
              <a:effectLst/>
            </a:rPr>
            <a:t> </a:t>
          </a:r>
          <a:r>
            <a:rPr lang="ru-RU" dirty="0" err="1" smtClean="0">
              <a:effectLst/>
            </a:rPr>
            <a:t>частину</a:t>
          </a:r>
          <a:r>
            <a:rPr lang="ru-RU" dirty="0" smtClean="0">
              <a:effectLst/>
            </a:rPr>
            <a:t> </a:t>
          </a:r>
          <a:r>
            <a:rPr lang="ru-RU" dirty="0" err="1" smtClean="0">
              <a:effectLst/>
            </a:rPr>
            <a:t>енергетичних</a:t>
          </a:r>
          <a:r>
            <a:rPr lang="ru-RU" dirty="0" smtClean="0">
              <a:effectLst/>
            </a:rPr>
            <a:t> потреб </a:t>
          </a:r>
          <a:r>
            <a:rPr lang="ru-RU" dirty="0" err="1" smtClean="0">
              <a:effectLst/>
            </a:rPr>
            <a:t>організму</a:t>
          </a:r>
          <a:endParaRPr lang="ru-RU" dirty="0">
            <a:effectLst/>
          </a:endParaRPr>
        </a:p>
      </dgm:t>
    </dgm:pt>
    <dgm:pt modelId="{8B260B57-2E64-40EB-9DF4-EF4F274E7EC2}" type="parTrans" cxnId="{58795004-58D2-4CEA-A04B-0B12799F2405}">
      <dgm:prSet/>
      <dgm:spPr/>
      <dgm:t>
        <a:bodyPr/>
        <a:lstStyle/>
        <a:p>
          <a:endParaRPr lang="ru-RU"/>
        </a:p>
      </dgm:t>
    </dgm:pt>
    <dgm:pt modelId="{37194338-22C3-49D5-A218-1B8175569268}" type="sibTrans" cxnId="{58795004-58D2-4CEA-A04B-0B12799F2405}">
      <dgm:prSet/>
      <dgm:spPr/>
      <dgm:t>
        <a:bodyPr/>
        <a:lstStyle/>
        <a:p>
          <a:endParaRPr lang="ru-RU"/>
        </a:p>
      </dgm:t>
    </dgm:pt>
    <dgm:pt modelId="{499D60CE-33FE-4795-8509-96CF107FB332}">
      <dgm:prSet phldrT="[Текст]"/>
      <dgm:spPr/>
      <dgm:t>
        <a:bodyPr/>
        <a:lstStyle/>
        <a:p>
          <a:r>
            <a:rPr lang="ru-RU" dirty="0" err="1" smtClean="0"/>
            <a:t>Вуглеводи</a:t>
          </a:r>
          <a:r>
            <a:rPr lang="ru-RU" dirty="0" smtClean="0"/>
            <a:t> у </a:t>
          </a:r>
          <a:r>
            <a:rPr lang="ru-RU" dirty="0" err="1" smtClean="0"/>
            <a:t>складі</a:t>
          </a:r>
          <a:r>
            <a:rPr lang="ru-RU" dirty="0" smtClean="0"/>
            <a:t> </a:t>
          </a:r>
          <a:r>
            <a:rPr lang="ru-RU" dirty="0" err="1" smtClean="0"/>
            <a:t>рецепторів</a:t>
          </a:r>
          <a:r>
            <a:rPr lang="ru-RU" dirty="0" smtClean="0"/>
            <a:t> </a:t>
          </a:r>
          <a:r>
            <a:rPr lang="ru-RU" dirty="0" err="1" smtClean="0"/>
            <a:t>беруть</a:t>
          </a:r>
          <a:r>
            <a:rPr lang="ru-RU" dirty="0" smtClean="0"/>
            <a:t> участь у </a:t>
          </a:r>
          <a:r>
            <a:rPr lang="ru-RU" dirty="0" err="1" smtClean="0"/>
            <a:t>розпізнаванні</a:t>
          </a:r>
          <a:r>
            <a:rPr lang="ru-RU" dirty="0" smtClean="0"/>
            <a:t> </a:t>
          </a:r>
          <a:r>
            <a:rPr lang="ru-RU" dirty="0" err="1" smtClean="0"/>
            <a:t>сигнальних</a:t>
          </a:r>
          <a:r>
            <a:rPr lang="ru-RU" dirty="0" smtClean="0"/>
            <a:t> молекул (</a:t>
          </a:r>
          <a:r>
            <a:rPr lang="ru-RU" dirty="0" err="1" smtClean="0"/>
            <a:t>гормонів</a:t>
          </a:r>
          <a:r>
            <a:rPr lang="ru-RU" dirty="0" smtClean="0"/>
            <a:t>, </a:t>
          </a:r>
          <a:r>
            <a:rPr lang="ru-RU" dirty="0" err="1" smtClean="0"/>
            <a:t>нейромедіаторів</a:t>
          </a:r>
          <a:r>
            <a:rPr lang="ru-RU" dirty="0" smtClean="0"/>
            <a:t>)</a:t>
          </a:r>
          <a:endParaRPr lang="ru-RU" dirty="0"/>
        </a:p>
      </dgm:t>
    </dgm:pt>
    <dgm:pt modelId="{E4E84800-3D5B-4289-8B96-6DD87334F731}" type="parTrans" cxnId="{0CE5355B-3877-4BA6-89EF-7EF4B40E18D6}">
      <dgm:prSet/>
      <dgm:spPr/>
      <dgm:t>
        <a:bodyPr/>
        <a:lstStyle/>
        <a:p>
          <a:endParaRPr lang="ru-RU"/>
        </a:p>
      </dgm:t>
    </dgm:pt>
    <dgm:pt modelId="{8C564B98-530C-4560-9DBA-CE4EBE0354C7}" type="sibTrans" cxnId="{0CE5355B-3877-4BA6-89EF-7EF4B40E18D6}">
      <dgm:prSet/>
      <dgm:spPr/>
      <dgm:t>
        <a:bodyPr/>
        <a:lstStyle/>
        <a:p>
          <a:endParaRPr lang="ru-RU"/>
        </a:p>
      </dgm:t>
    </dgm:pt>
    <dgm:pt modelId="{4AB5EC79-C811-4E66-8C9B-B26906ACDB10}" type="pres">
      <dgm:prSet presAssocID="{BA296A8D-5732-4F98-AAEF-10E7EC6EEF3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BF7342-B8F2-4D33-8CFE-B57338C2DDD2}" type="pres">
      <dgm:prSet presAssocID="{A0F1782A-3D91-463B-BBC0-0CA300AE8D3F}" presName="composite" presStyleCnt="0"/>
      <dgm:spPr/>
    </dgm:pt>
    <dgm:pt modelId="{EE6998CE-F0E9-4B40-BF0F-05A7C8A3C7D0}" type="pres">
      <dgm:prSet presAssocID="{A0F1782A-3D91-463B-BBC0-0CA300AE8D3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E04ECF-01D4-41B9-A86E-63308C156651}" type="pres">
      <dgm:prSet presAssocID="{A0F1782A-3D91-463B-BBC0-0CA300AE8D3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55DCE-8E77-4120-90C0-FFCAA1A84A66}" type="pres">
      <dgm:prSet presAssocID="{14B1A38E-7DB1-48D5-A8A1-8BAF005E94E6}" presName="space" presStyleCnt="0"/>
      <dgm:spPr/>
    </dgm:pt>
    <dgm:pt modelId="{36DBDC78-44E7-4C59-8DCA-BCA557709A1E}" type="pres">
      <dgm:prSet presAssocID="{DB43668E-ED65-47C3-8DAD-E62E616568BF}" presName="composite" presStyleCnt="0"/>
      <dgm:spPr/>
    </dgm:pt>
    <dgm:pt modelId="{0A85ED66-25EB-4E81-AC60-AC50E02010DE}" type="pres">
      <dgm:prSet presAssocID="{DB43668E-ED65-47C3-8DAD-E62E616568B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A1674-4D31-4093-B182-6CDE06BC0C17}" type="pres">
      <dgm:prSet presAssocID="{DB43668E-ED65-47C3-8DAD-E62E616568BF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A70A2-E3E9-495F-AE7F-B35B5BA20049}" type="pres">
      <dgm:prSet presAssocID="{53068606-681E-4A95-8823-A8E426DBAD80}" presName="space" presStyleCnt="0"/>
      <dgm:spPr/>
    </dgm:pt>
    <dgm:pt modelId="{41EBE076-76FE-4905-812F-FA0FB699B4E8}" type="pres">
      <dgm:prSet presAssocID="{5016AAEF-BADB-4BC7-AE4B-9EF023B634D5}" presName="composite" presStyleCnt="0"/>
      <dgm:spPr/>
    </dgm:pt>
    <dgm:pt modelId="{C217514D-A77B-4424-923A-32E027C17B83}" type="pres">
      <dgm:prSet presAssocID="{5016AAEF-BADB-4BC7-AE4B-9EF023B634D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0F66C7-1040-41C7-AC76-9D7D38F6A5C5}" type="pres">
      <dgm:prSet presAssocID="{5016AAEF-BADB-4BC7-AE4B-9EF023B634D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795004-58D2-4CEA-A04B-0B12799F2405}" srcId="{A0F1782A-3D91-463B-BBC0-0CA300AE8D3F}" destId="{26EA75E6-50EB-4CE7-935D-DBEAF964C1CC}" srcOrd="1" destOrd="0" parTransId="{8B260B57-2E64-40EB-9DF4-EF4F274E7EC2}" sibTransId="{37194338-22C3-49D5-A218-1B8175569268}"/>
    <dgm:cxn modelId="{AF14601A-DB85-4CE4-A2E2-31014BF78146}" srcId="{BA296A8D-5732-4F98-AAEF-10E7EC6EEF3D}" destId="{DB43668E-ED65-47C3-8DAD-E62E616568BF}" srcOrd="1" destOrd="0" parTransId="{09F624C3-E0FF-4406-834B-C53FD4695B6C}" sibTransId="{53068606-681E-4A95-8823-A8E426DBAD80}"/>
    <dgm:cxn modelId="{9CC0166C-76CD-46F7-8E33-7529C67F0883}" type="presOf" srcId="{A0BABADA-C1BE-4DA7-BFCF-004B80B62038}" destId="{446A1674-4D31-4093-B182-6CDE06BC0C17}" srcOrd="0" destOrd="0" presId="urn:microsoft.com/office/officeart/2005/8/layout/hList1"/>
    <dgm:cxn modelId="{0D1EE6C9-9BDC-44B4-9B49-F64FEBEB1C60}" srcId="{BA296A8D-5732-4F98-AAEF-10E7EC6EEF3D}" destId="{5016AAEF-BADB-4BC7-AE4B-9EF023B634D5}" srcOrd="2" destOrd="0" parTransId="{86B90144-822E-49A7-85AE-BAFE8F60AC0A}" sibTransId="{AA40B973-DE40-4B41-B7CC-559DE191FB56}"/>
    <dgm:cxn modelId="{0E709A7E-E321-4D09-B3A8-547F99E987B7}" srcId="{5016AAEF-BADB-4BC7-AE4B-9EF023B634D5}" destId="{F6CAE208-B760-4271-ADCA-2CC9EE854F20}" srcOrd="0" destOrd="0" parTransId="{1608E048-9A7F-4A0E-A5A0-9D79E5D79F0D}" sibTransId="{AF713018-E70A-4221-8676-65246B66E133}"/>
    <dgm:cxn modelId="{663302E6-6B00-426A-9699-8882E3ABC632}" type="presOf" srcId="{26EA75E6-50EB-4CE7-935D-DBEAF964C1CC}" destId="{51E04ECF-01D4-41B9-A86E-63308C156651}" srcOrd="0" destOrd="1" presId="urn:microsoft.com/office/officeart/2005/8/layout/hList1"/>
    <dgm:cxn modelId="{97E1D211-8C1E-48BB-BD12-CB3A80CA5918}" type="presOf" srcId="{A0F1782A-3D91-463B-BBC0-0CA300AE8D3F}" destId="{EE6998CE-F0E9-4B40-BF0F-05A7C8A3C7D0}" srcOrd="0" destOrd="0" presId="urn:microsoft.com/office/officeart/2005/8/layout/hList1"/>
    <dgm:cxn modelId="{0CE5355B-3877-4BA6-89EF-7EF4B40E18D6}" srcId="{5016AAEF-BADB-4BC7-AE4B-9EF023B634D5}" destId="{499D60CE-33FE-4795-8509-96CF107FB332}" srcOrd="1" destOrd="0" parTransId="{E4E84800-3D5B-4289-8B96-6DD87334F731}" sibTransId="{8C564B98-530C-4560-9DBA-CE4EBE0354C7}"/>
    <dgm:cxn modelId="{9271CE69-246B-4FEA-8050-06C002F8AB9D}" type="presOf" srcId="{DB43668E-ED65-47C3-8DAD-E62E616568BF}" destId="{0A85ED66-25EB-4E81-AC60-AC50E02010DE}" srcOrd="0" destOrd="0" presId="urn:microsoft.com/office/officeart/2005/8/layout/hList1"/>
    <dgm:cxn modelId="{A829294C-6247-4900-B41A-6714493A04EB}" type="presOf" srcId="{70ED89DC-851D-4425-BB57-59E03E564466}" destId="{51E04ECF-01D4-41B9-A86E-63308C156651}" srcOrd="0" destOrd="0" presId="urn:microsoft.com/office/officeart/2005/8/layout/hList1"/>
    <dgm:cxn modelId="{98D0DB8E-890C-41C0-B75F-06B7EF755B11}" type="presOf" srcId="{F6CAE208-B760-4271-ADCA-2CC9EE854F20}" destId="{CB0F66C7-1040-41C7-AC76-9D7D38F6A5C5}" srcOrd="0" destOrd="0" presId="urn:microsoft.com/office/officeart/2005/8/layout/hList1"/>
    <dgm:cxn modelId="{99A86F7B-CEA4-4ABA-B8B3-ED9FA6786428}" srcId="{BA296A8D-5732-4F98-AAEF-10E7EC6EEF3D}" destId="{A0F1782A-3D91-463B-BBC0-0CA300AE8D3F}" srcOrd="0" destOrd="0" parTransId="{8926215E-0B43-4C57-B469-0DC781A8A066}" sibTransId="{14B1A38E-7DB1-48D5-A8A1-8BAF005E94E6}"/>
    <dgm:cxn modelId="{1F2CD159-8022-49B0-9D79-3B72CF942744}" srcId="{A0F1782A-3D91-463B-BBC0-0CA300AE8D3F}" destId="{70ED89DC-851D-4425-BB57-59E03E564466}" srcOrd="0" destOrd="0" parTransId="{9113AB43-EACC-4A00-9D5B-5D1C59686684}" sibTransId="{10B3F833-2F90-476D-9733-A455C68FC403}"/>
    <dgm:cxn modelId="{12CE84A7-E0B7-49DD-A3B9-84C0B2A78786}" srcId="{DB43668E-ED65-47C3-8DAD-E62E616568BF}" destId="{A0BABADA-C1BE-4DA7-BFCF-004B80B62038}" srcOrd="0" destOrd="0" parTransId="{A586360D-B1F2-48C0-9D4C-E5DAE9D3A341}" sibTransId="{972BFADB-AA68-4684-B107-B3027AC3C8C1}"/>
    <dgm:cxn modelId="{C4B64590-199C-4596-9509-9E61126EC7D9}" type="presOf" srcId="{5016AAEF-BADB-4BC7-AE4B-9EF023B634D5}" destId="{C217514D-A77B-4424-923A-32E027C17B83}" srcOrd="0" destOrd="0" presId="urn:microsoft.com/office/officeart/2005/8/layout/hList1"/>
    <dgm:cxn modelId="{A0317184-ED62-4AC3-8A7A-7356DC17F56F}" type="presOf" srcId="{499D60CE-33FE-4795-8509-96CF107FB332}" destId="{CB0F66C7-1040-41C7-AC76-9D7D38F6A5C5}" srcOrd="0" destOrd="1" presId="urn:microsoft.com/office/officeart/2005/8/layout/hList1"/>
    <dgm:cxn modelId="{1459FC8B-751D-4DDC-9DDF-28837443A938}" type="presOf" srcId="{BA296A8D-5732-4F98-AAEF-10E7EC6EEF3D}" destId="{4AB5EC79-C811-4E66-8C9B-B26906ACDB10}" srcOrd="0" destOrd="0" presId="urn:microsoft.com/office/officeart/2005/8/layout/hList1"/>
    <dgm:cxn modelId="{CDDC5062-6F2B-495C-A27B-352CDA13CF5C}" type="presParOf" srcId="{4AB5EC79-C811-4E66-8C9B-B26906ACDB10}" destId="{E6BF7342-B8F2-4D33-8CFE-B57338C2DDD2}" srcOrd="0" destOrd="0" presId="urn:microsoft.com/office/officeart/2005/8/layout/hList1"/>
    <dgm:cxn modelId="{FDF6D06E-3DF0-4A88-9BDA-1903688B49F6}" type="presParOf" srcId="{E6BF7342-B8F2-4D33-8CFE-B57338C2DDD2}" destId="{EE6998CE-F0E9-4B40-BF0F-05A7C8A3C7D0}" srcOrd="0" destOrd="0" presId="urn:microsoft.com/office/officeart/2005/8/layout/hList1"/>
    <dgm:cxn modelId="{3945297C-EB87-4963-847F-132D14FB7E12}" type="presParOf" srcId="{E6BF7342-B8F2-4D33-8CFE-B57338C2DDD2}" destId="{51E04ECF-01D4-41B9-A86E-63308C156651}" srcOrd="1" destOrd="0" presId="urn:microsoft.com/office/officeart/2005/8/layout/hList1"/>
    <dgm:cxn modelId="{7CC9581B-79A2-4F73-9F11-B324C266E521}" type="presParOf" srcId="{4AB5EC79-C811-4E66-8C9B-B26906ACDB10}" destId="{A4E55DCE-8E77-4120-90C0-FFCAA1A84A66}" srcOrd="1" destOrd="0" presId="urn:microsoft.com/office/officeart/2005/8/layout/hList1"/>
    <dgm:cxn modelId="{48B96E90-9200-4FDE-95F5-2EA13855C562}" type="presParOf" srcId="{4AB5EC79-C811-4E66-8C9B-B26906ACDB10}" destId="{36DBDC78-44E7-4C59-8DCA-BCA557709A1E}" srcOrd="2" destOrd="0" presId="urn:microsoft.com/office/officeart/2005/8/layout/hList1"/>
    <dgm:cxn modelId="{D49F5C9D-9956-4235-8DC2-1CD57BC3233C}" type="presParOf" srcId="{36DBDC78-44E7-4C59-8DCA-BCA557709A1E}" destId="{0A85ED66-25EB-4E81-AC60-AC50E02010DE}" srcOrd="0" destOrd="0" presId="urn:microsoft.com/office/officeart/2005/8/layout/hList1"/>
    <dgm:cxn modelId="{54921F97-361D-431D-8BDA-5847471E9220}" type="presParOf" srcId="{36DBDC78-44E7-4C59-8DCA-BCA557709A1E}" destId="{446A1674-4D31-4093-B182-6CDE06BC0C17}" srcOrd="1" destOrd="0" presId="urn:microsoft.com/office/officeart/2005/8/layout/hList1"/>
    <dgm:cxn modelId="{2E74F459-CCB1-4B78-BC17-A39C746B1B30}" type="presParOf" srcId="{4AB5EC79-C811-4E66-8C9B-B26906ACDB10}" destId="{7D5A70A2-E3E9-495F-AE7F-B35B5BA20049}" srcOrd="3" destOrd="0" presId="urn:microsoft.com/office/officeart/2005/8/layout/hList1"/>
    <dgm:cxn modelId="{366B4670-5D26-452C-B452-267A683E09D4}" type="presParOf" srcId="{4AB5EC79-C811-4E66-8C9B-B26906ACDB10}" destId="{41EBE076-76FE-4905-812F-FA0FB699B4E8}" srcOrd="4" destOrd="0" presId="urn:microsoft.com/office/officeart/2005/8/layout/hList1"/>
    <dgm:cxn modelId="{C9CE3D8F-ED93-408F-9CEF-901569BE748C}" type="presParOf" srcId="{41EBE076-76FE-4905-812F-FA0FB699B4E8}" destId="{C217514D-A77B-4424-923A-32E027C17B83}" srcOrd="0" destOrd="0" presId="urn:microsoft.com/office/officeart/2005/8/layout/hList1"/>
    <dgm:cxn modelId="{B71E15C7-67F6-4AC1-ADF1-347F8F11A325}" type="presParOf" srcId="{41EBE076-76FE-4905-812F-FA0FB699B4E8}" destId="{CB0F66C7-1040-41C7-AC76-9D7D38F6A5C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EE1992-1054-4D1B-A559-ECA911C57B4B}" type="doc">
      <dgm:prSet loTypeId="urn:microsoft.com/office/officeart/2005/8/layout/hList1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CCEBB6E-268F-49CC-BD2D-BF2A26B5D96E}">
      <dgm:prSet phldrT="[Текст]"/>
      <dgm:spPr/>
      <dgm:t>
        <a:bodyPr/>
        <a:lstStyle/>
        <a:p>
          <a:r>
            <a:rPr lang="uk-UA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Структурна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E52CEB4-3763-4A4D-BD9A-DB13B5B074C8}" type="parTrans" cxnId="{980DDB05-584A-433E-A7B7-0DA53D662CCB}">
      <dgm:prSet/>
      <dgm:spPr/>
      <dgm:t>
        <a:bodyPr/>
        <a:lstStyle/>
        <a:p>
          <a:endParaRPr lang="ru-RU"/>
        </a:p>
      </dgm:t>
    </dgm:pt>
    <dgm:pt modelId="{9581A99E-23C4-4D28-91CD-564BA7AD1BAE}" type="sibTrans" cxnId="{980DDB05-584A-433E-A7B7-0DA53D662CCB}">
      <dgm:prSet/>
      <dgm:spPr/>
      <dgm:t>
        <a:bodyPr/>
        <a:lstStyle/>
        <a:p>
          <a:endParaRPr lang="ru-RU"/>
        </a:p>
      </dgm:t>
    </dgm:pt>
    <dgm:pt modelId="{F27A2F6D-7CC9-4D66-9889-779BB0F27B47}">
      <dgm:prSet phldrT="[Текст]"/>
      <dgm:spPr/>
      <dgm:t>
        <a:bodyPr/>
        <a:lstStyle/>
        <a:p>
          <a:r>
            <a:rPr lang="ru-RU" dirty="0" smtClean="0"/>
            <a:t>Є </a:t>
          </a:r>
          <a:r>
            <a:rPr lang="ru-RU" dirty="0" err="1" smtClean="0"/>
            <a:t>основними</a:t>
          </a:r>
          <a:r>
            <a:rPr lang="ru-RU" dirty="0" smtClean="0"/>
            <a:t> </a:t>
          </a:r>
          <a:r>
            <a:rPr lang="ru-RU" dirty="0" err="1" smtClean="0"/>
            <a:t>структурними</a:t>
          </a:r>
          <a:r>
            <a:rPr lang="ru-RU" dirty="0" smtClean="0"/>
            <a:t> компонентами </a:t>
          </a:r>
          <a:r>
            <a:rPr lang="ru-RU" dirty="0" err="1" smtClean="0"/>
            <a:t>клітин</a:t>
          </a:r>
          <a:endParaRPr lang="ru-RU" dirty="0"/>
        </a:p>
      </dgm:t>
    </dgm:pt>
    <dgm:pt modelId="{BCEF6CE8-2067-4D13-BFE9-1E5C2343BE64}" type="parTrans" cxnId="{0DB17E18-5B90-4C4D-8880-21CFEEFC6B79}">
      <dgm:prSet/>
      <dgm:spPr/>
      <dgm:t>
        <a:bodyPr/>
        <a:lstStyle/>
        <a:p>
          <a:endParaRPr lang="ru-RU"/>
        </a:p>
      </dgm:t>
    </dgm:pt>
    <dgm:pt modelId="{4A643BCB-8797-485B-B905-0BF52EDCCA04}" type="sibTrans" cxnId="{0DB17E18-5B90-4C4D-8880-21CFEEFC6B79}">
      <dgm:prSet/>
      <dgm:spPr/>
      <dgm:t>
        <a:bodyPr/>
        <a:lstStyle/>
        <a:p>
          <a:endParaRPr lang="ru-RU"/>
        </a:p>
      </dgm:t>
    </dgm:pt>
    <dgm:pt modelId="{F6428252-07C6-4754-9763-DB5E5580E3AE}">
      <dgm:prSet phldrT="[Текст]"/>
      <dgm:spPr/>
      <dgm:t>
        <a:bodyPr/>
        <a:lstStyle/>
        <a:p>
          <a:r>
            <a:rPr lang="uk-UA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Запасаюча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EF98DD3-06D6-424A-92CE-58C64DCBEEA7}" type="parTrans" cxnId="{A5116C66-1B71-4C9C-8F2A-B3810EB447DA}">
      <dgm:prSet/>
      <dgm:spPr/>
      <dgm:t>
        <a:bodyPr/>
        <a:lstStyle/>
        <a:p>
          <a:endParaRPr lang="ru-RU"/>
        </a:p>
      </dgm:t>
    </dgm:pt>
    <dgm:pt modelId="{F4642393-0675-4152-8B8A-4CEF083B4F82}" type="sibTrans" cxnId="{A5116C66-1B71-4C9C-8F2A-B3810EB447DA}">
      <dgm:prSet/>
      <dgm:spPr/>
      <dgm:t>
        <a:bodyPr/>
        <a:lstStyle/>
        <a:p>
          <a:endParaRPr lang="ru-RU"/>
        </a:p>
      </dgm:t>
    </dgm:pt>
    <dgm:pt modelId="{201333B6-F6E5-4D69-BD25-157AA3B2C277}">
      <dgm:prSet phldrT="[Текст]"/>
      <dgm:spPr/>
      <dgm:t>
        <a:bodyPr/>
        <a:lstStyle/>
        <a:p>
          <a:r>
            <a:rPr lang="ru-RU" dirty="0" err="1" smtClean="0"/>
            <a:t>Відкладаючись</a:t>
          </a:r>
          <a:r>
            <a:rPr lang="ru-RU" dirty="0" smtClean="0"/>
            <a:t> у тканинах, </a:t>
          </a:r>
          <a:r>
            <a:rPr lang="ru-RU" dirty="0" err="1" smtClean="0"/>
            <a:t>можуть</a:t>
          </a:r>
          <a:r>
            <a:rPr lang="ru-RU" dirty="0" smtClean="0"/>
            <a:t> </a:t>
          </a:r>
          <a:r>
            <a:rPr lang="ru-RU" dirty="0" err="1" smtClean="0"/>
            <a:t>забезпечити</a:t>
          </a:r>
          <a:r>
            <a:rPr lang="ru-RU" dirty="0" smtClean="0"/>
            <a:t> </a:t>
          </a:r>
          <a:r>
            <a:rPr lang="ru-RU" dirty="0" err="1" smtClean="0"/>
            <a:t>організм</a:t>
          </a:r>
          <a:r>
            <a:rPr lang="ru-RU" dirty="0" smtClean="0"/>
            <a:t> </a:t>
          </a:r>
          <a:r>
            <a:rPr lang="ru-RU" dirty="0" err="1" smtClean="0"/>
            <a:t>енергією</a:t>
          </a:r>
          <a:r>
            <a:rPr lang="ru-RU" dirty="0" smtClean="0"/>
            <a:t> </a:t>
          </a:r>
          <a:r>
            <a:rPr lang="ru-RU" dirty="0" err="1" smtClean="0"/>
            <a:t>уразі</a:t>
          </a:r>
          <a:r>
            <a:rPr lang="ru-RU" dirty="0" smtClean="0"/>
            <a:t> </a:t>
          </a:r>
          <a:r>
            <a:rPr lang="ru-RU" dirty="0" err="1" smtClean="0"/>
            <a:t>голодування</a:t>
          </a:r>
          <a:r>
            <a:rPr lang="ru-RU" dirty="0" smtClean="0"/>
            <a:t> (</a:t>
          </a:r>
          <a:r>
            <a:rPr lang="ru-RU" dirty="0" err="1" smtClean="0"/>
            <a:t>крохмаль,глікоген</a:t>
          </a:r>
          <a:r>
            <a:rPr lang="ru-RU" dirty="0" smtClean="0"/>
            <a:t>)</a:t>
          </a:r>
          <a:endParaRPr lang="ru-RU" dirty="0"/>
        </a:p>
      </dgm:t>
    </dgm:pt>
    <dgm:pt modelId="{EE78BC83-77AD-42E4-8EF8-ACEAA361C8D3}" type="parTrans" cxnId="{487FED41-5AFE-46AF-9704-31ADDD3003A7}">
      <dgm:prSet/>
      <dgm:spPr/>
      <dgm:t>
        <a:bodyPr/>
        <a:lstStyle/>
        <a:p>
          <a:endParaRPr lang="ru-RU"/>
        </a:p>
      </dgm:t>
    </dgm:pt>
    <dgm:pt modelId="{E9D00C17-7500-46F9-84A4-9DE2177AC24F}" type="sibTrans" cxnId="{487FED41-5AFE-46AF-9704-31ADDD3003A7}">
      <dgm:prSet/>
      <dgm:spPr/>
      <dgm:t>
        <a:bodyPr/>
        <a:lstStyle/>
        <a:p>
          <a:endParaRPr lang="ru-RU"/>
        </a:p>
      </dgm:t>
    </dgm:pt>
    <dgm:pt modelId="{829257BF-1608-4A97-8725-FC09EA9854EE}">
      <dgm:prSet phldrT="[Текст]"/>
      <dgm:spPr/>
      <dgm:t>
        <a:bodyPr/>
        <a:lstStyle/>
        <a:p>
          <a:r>
            <a:rPr lang="ru-RU" smtClean="0"/>
            <a:t>утворюють </a:t>
          </a:r>
          <a:r>
            <a:rPr lang="ru-RU" dirty="0" err="1" smtClean="0"/>
            <a:t>опорні</a:t>
          </a:r>
          <a:r>
            <a:rPr lang="ru-RU" dirty="0" smtClean="0"/>
            <a:t> </a:t>
          </a:r>
          <a:r>
            <a:rPr lang="ru-RU" dirty="0" err="1" smtClean="0"/>
            <a:t>тканини</a:t>
          </a:r>
          <a:r>
            <a:rPr lang="ru-RU" dirty="0" smtClean="0"/>
            <a:t> (</a:t>
          </a:r>
          <a:r>
            <a:rPr lang="ru-RU" dirty="0" err="1" smtClean="0"/>
            <a:t>целюлоза,хітин</a:t>
          </a:r>
          <a:r>
            <a:rPr lang="ru-RU" dirty="0" smtClean="0"/>
            <a:t>)</a:t>
          </a:r>
          <a:endParaRPr lang="ru-RU" dirty="0"/>
        </a:p>
      </dgm:t>
    </dgm:pt>
    <dgm:pt modelId="{9EC26228-5104-438F-99C5-EAB0DF83153A}" type="parTrans" cxnId="{949A9421-F42A-4F8F-9CB8-A532A4813A19}">
      <dgm:prSet/>
      <dgm:spPr/>
      <dgm:t>
        <a:bodyPr/>
        <a:lstStyle/>
        <a:p>
          <a:endParaRPr lang="ru-RU"/>
        </a:p>
      </dgm:t>
    </dgm:pt>
    <dgm:pt modelId="{8FFEFC1D-E556-43A1-A031-8F1D27E5DF10}" type="sibTrans" cxnId="{949A9421-F42A-4F8F-9CB8-A532A4813A19}">
      <dgm:prSet/>
      <dgm:spPr/>
      <dgm:t>
        <a:bodyPr/>
        <a:lstStyle/>
        <a:p>
          <a:endParaRPr lang="ru-RU"/>
        </a:p>
      </dgm:t>
    </dgm:pt>
    <dgm:pt modelId="{11F6B462-0D25-47BF-9B73-7EA1669A9C5A}" type="pres">
      <dgm:prSet presAssocID="{15EE1992-1054-4D1B-A559-ECA911C57B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1E2848-F861-44B7-B43B-0214B5C32379}" type="pres">
      <dgm:prSet presAssocID="{FCCEBB6E-268F-49CC-BD2D-BF2A26B5D96E}" presName="composite" presStyleCnt="0"/>
      <dgm:spPr/>
    </dgm:pt>
    <dgm:pt modelId="{8C1FF6E5-D298-46D2-BAD1-8064F3451FE8}" type="pres">
      <dgm:prSet presAssocID="{FCCEBB6E-268F-49CC-BD2D-BF2A26B5D96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986D5-DF75-412F-ABE1-32A4657FFB21}" type="pres">
      <dgm:prSet presAssocID="{FCCEBB6E-268F-49CC-BD2D-BF2A26B5D96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F4EBE-0D77-4A05-A710-F1D76D19BC75}" type="pres">
      <dgm:prSet presAssocID="{9581A99E-23C4-4D28-91CD-564BA7AD1BAE}" presName="space" presStyleCnt="0"/>
      <dgm:spPr/>
    </dgm:pt>
    <dgm:pt modelId="{C25F6A6F-779E-4051-A899-6BFB8119F6FD}" type="pres">
      <dgm:prSet presAssocID="{F6428252-07C6-4754-9763-DB5E5580E3AE}" presName="composite" presStyleCnt="0"/>
      <dgm:spPr/>
    </dgm:pt>
    <dgm:pt modelId="{1F0C3BB0-996F-4EA0-AFE5-F842DBBF0427}" type="pres">
      <dgm:prSet presAssocID="{F6428252-07C6-4754-9763-DB5E5580E3A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25D08B-9B8A-434B-B931-6E4339B06241}" type="pres">
      <dgm:prSet presAssocID="{F6428252-07C6-4754-9763-DB5E5580E3AE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9579DD-472F-4536-8640-DE4299311D59}" type="presOf" srcId="{15EE1992-1054-4D1B-A559-ECA911C57B4B}" destId="{11F6B462-0D25-47BF-9B73-7EA1669A9C5A}" srcOrd="0" destOrd="0" presId="urn:microsoft.com/office/officeart/2005/8/layout/hList1"/>
    <dgm:cxn modelId="{0DB17E18-5B90-4C4D-8880-21CFEEFC6B79}" srcId="{FCCEBB6E-268F-49CC-BD2D-BF2A26B5D96E}" destId="{F27A2F6D-7CC9-4D66-9889-779BB0F27B47}" srcOrd="0" destOrd="0" parTransId="{BCEF6CE8-2067-4D13-BFE9-1E5C2343BE64}" sibTransId="{4A643BCB-8797-485B-B905-0BF52EDCCA04}"/>
    <dgm:cxn modelId="{6A50EFD5-6943-47BE-9AA0-2DFC339DAAD2}" type="presOf" srcId="{FCCEBB6E-268F-49CC-BD2D-BF2A26B5D96E}" destId="{8C1FF6E5-D298-46D2-BAD1-8064F3451FE8}" srcOrd="0" destOrd="0" presId="urn:microsoft.com/office/officeart/2005/8/layout/hList1"/>
    <dgm:cxn modelId="{980DDB05-584A-433E-A7B7-0DA53D662CCB}" srcId="{15EE1992-1054-4D1B-A559-ECA911C57B4B}" destId="{FCCEBB6E-268F-49CC-BD2D-BF2A26B5D96E}" srcOrd="0" destOrd="0" parTransId="{0E52CEB4-3763-4A4D-BD9A-DB13B5B074C8}" sibTransId="{9581A99E-23C4-4D28-91CD-564BA7AD1BAE}"/>
    <dgm:cxn modelId="{6401190B-952A-4E6F-AB9D-8144760D6058}" type="presOf" srcId="{201333B6-F6E5-4D69-BD25-157AA3B2C277}" destId="{2725D08B-9B8A-434B-B931-6E4339B06241}" srcOrd="0" destOrd="0" presId="urn:microsoft.com/office/officeart/2005/8/layout/hList1"/>
    <dgm:cxn modelId="{2715EAD1-BABB-4F21-885B-3455E8C506C6}" type="presOf" srcId="{F6428252-07C6-4754-9763-DB5E5580E3AE}" destId="{1F0C3BB0-996F-4EA0-AFE5-F842DBBF0427}" srcOrd="0" destOrd="0" presId="urn:microsoft.com/office/officeart/2005/8/layout/hList1"/>
    <dgm:cxn modelId="{A97D886A-7ECC-43F0-8F87-FF1218F83AAA}" type="presOf" srcId="{829257BF-1608-4A97-8725-FC09EA9854EE}" destId="{5C5986D5-DF75-412F-ABE1-32A4657FFB21}" srcOrd="0" destOrd="1" presId="urn:microsoft.com/office/officeart/2005/8/layout/hList1"/>
    <dgm:cxn modelId="{949A9421-F42A-4F8F-9CB8-A532A4813A19}" srcId="{FCCEBB6E-268F-49CC-BD2D-BF2A26B5D96E}" destId="{829257BF-1608-4A97-8725-FC09EA9854EE}" srcOrd="1" destOrd="0" parTransId="{9EC26228-5104-438F-99C5-EAB0DF83153A}" sibTransId="{8FFEFC1D-E556-43A1-A031-8F1D27E5DF10}"/>
    <dgm:cxn modelId="{02784900-1E9C-4C25-8F66-D6FDCD85ABC0}" type="presOf" srcId="{F27A2F6D-7CC9-4D66-9889-779BB0F27B47}" destId="{5C5986D5-DF75-412F-ABE1-32A4657FFB21}" srcOrd="0" destOrd="0" presId="urn:microsoft.com/office/officeart/2005/8/layout/hList1"/>
    <dgm:cxn modelId="{A5116C66-1B71-4C9C-8F2A-B3810EB447DA}" srcId="{15EE1992-1054-4D1B-A559-ECA911C57B4B}" destId="{F6428252-07C6-4754-9763-DB5E5580E3AE}" srcOrd="1" destOrd="0" parTransId="{AEF98DD3-06D6-424A-92CE-58C64DCBEEA7}" sibTransId="{F4642393-0675-4152-8B8A-4CEF083B4F82}"/>
    <dgm:cxn modelId="{487FED41-5AFE-46AF-9704-31ADDD3003A7}" srcId="{F6428252-07C6-4754-9763-DB5E5580E3AE}" destId="{201333B6-F6E5-4D69-BD25-157AA3B2C277}" srcOrd="0" destOrd="0" parTransId="{EE78BC83-77AD-42E4-8EF8-ACEAA361C8D3}" sibTransId="{E9D00C17-7500-46F9-84A4-9DE2177AC24F}"/>
    <dgm:cxn modelId="{9E6B7B05-718E-4CA1-BE14-A8C56A412106}" type="presParOf" srcId="{11F6B462-0D25-47BF-9B73-7EA1669A9C5A}" destId="{C71E2848-F861-44B7-B43B-0214B5C32379}" srcOrd="0" destOrd="0" presId="urn:microsoft.com/office/officeart/2005/8/layout/hList1"/>
    <dgm:cxn modelId="{6761E0ED-1F93-4704-AD51-56787EA24619}" type="presParOf" srcId="{C71E2848-F861-44B7-B43B-0214B5C32379}" destId="{8C1FF6E5-D298-46D2-BAD1-8064F3451FE8}" srcOrd="0" destOrd="0" presId="urn:microsoft.com/office/officeart/2005/8/layout/hList1"/>
    <dgm:cxn modelId="{820F58A9-962F-4498-B8E3-17F809677E49}" type="presParOf" srcId="{C71E2848-F861-44B7-B43B-0214B5C32379}" destId="{5C5986D5-DF75-412F-ABE1-32A4657FFB21}" srcOrd="1" destOrd="0" presId="urn:microsoft.com/office/officeart/2005/8/layout/hList1"/>
    <dgm:cxn modelId="{2FE10EC0-D6D4-4BBA-8AA7-DB2AAA91CA05}" type="presParOf" srcId="{11F6B462-0D25-47BF-9B73-7EA1669A9C5A}" destId="{CD7F4EBE-0D77-4A05-A710-F1D76D19BC75}" srcOrd="1" destOrd="0" presId="urn:microsoft.com/office/officeart/2005/8/layout/hList1"/>
    <dgm:cxn modelId="{997C853B-366B-4456-9626-3F9F8D5113F5}" type="presParOf" srcId="{11F6B462-0D25-47BF-9B73-7EA1669A9C5A}" destId="{C25F6A6F-779E-4051-A899-6BFB8119F6FD}" srcOrd="2" destOrd="0" presId="urn:microsoft.com/office/officeart/2005/8/layout/hList1"/>
    <dgm:cxn modelId="{364E64CE-2102-469A-B44A-582682B26E7B}" type="presParOf" srcId="{C25F6A6F-779E-4051-A899-6BFB8119F6FD}" destId="{1F0C3BB0-996F-4EA0-AFE5-F842DBBF0427}" srcOrd="0" destOrd="0" presId="urn:microsoft.com/office/officeart/2005/8/layout/hList1"/>
    <dgm:cxn modelId="{51FA0BB2-961C-442D-BA89-0B5E285A5C69}" type="presParOf" srcId="{C25F6A6F-779E-4051-A899-6BFB8119F6FD}" destId="{2725D08B-9B8A-434B-B931-6E4339B062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79FA51-8BD2-48F6-8903-A9AF8CA30776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4294F8-BBB7-41B2-A056-0137F751858D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uk-UA" sz="2800" b="0" i="1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Вуглеводи</a:t>
          </a:r>
          <a:br>
            <a:rPr lang="uk-UA" sz="2800" b="0" i="1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</a:br>
          <a:r>
            <a:rPr lang="uk-UA" sz="2800" b="0" i="1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(С, </a:t>
          </a:r>
          <a:r>
            <a:rPr lang="en-US" sz="2800" b="0" i="1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H,</a:t>
          </a:r>
          <a:r>
            <a:rPr lang="uk-UA" sz="2800" b="0" i="1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n-US" sz="2800" b="0" i="1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O)</a:t>
          </a:r>
          <a:endParaRPr lang="ru-RU" sz="2800" b="0" i="1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6433E40-9C38-45BE-A4E8-1C7679551A9C}" type="parTrans" cxnId="{D8B1DD12-130E-418F-AE1A-78BD3159CA82}">
      <dgm:prSet/>
      <dgm:spPr/>
      <dgm:t>
        <a:bodyPr/>
        <a:lstStyle/>
        <a:p>
          <a:endParaRPr lang="ru-RU"/>
        </a:p>
      </dgm:t>
    </dgm:pt>
    <dgm:pt modelId="{0E63B096-B701-4FBC-B945-6BF1F1DB3CAA}" type="sibTrans" cxnId="{D8B1DD12-130E-418F-AE1A-78BD3159CA82}">
      <dgm:prSet/>
      <dgm:spPr/>
      <dgm:t>
        <a:bodyPr/>
        <a:lstStyle/>
        <a:p>
          <a:endParaRPr lang="ru-RU"/>
        </a:p>
      </dgm:t>
    </dgm:pt>
    <dgm:pt modelId="{9FD868AC-74E3-491D-89C7-0C0B75B60AE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b="1" i="1" dirty="0" smtClean="0"/>
            <a:t>Моносахариди</a:t>
          </a:r>
          <a:r>
            <a:rPr lang="uk-UA" sz="1800" dirty="0" smtClean="0"/>
            <a:t/>
          </a:r>
          <a:br>
            <a:rPr lang="uk-UA" sz="1800" dirty="0" smtClean="0"/>
          </a:br>
          <a:r>
            <a:rPr lang="uk-UA" sz="1800" dirty="0" err="1" smtClean="0"/>
            <a:t>C</a:t>
          </a:r>
          <a:r>
            <a:rPr lang="uk-UA" sz="1800" baseline="-25000" dirty="0" err="1" smtClean="0"/>
            <a:t>n</a:t>
          </a:r>
          <a:r>
            <a:rPr lang="uk-UA" sz="1800" dirty="0" smtClean="0"/>
            <a:t>(H</a:t>
          </a:r>
          <a:r>
            <a:rPr lang="uk-UA" sz="1800" baseline="-25000" dirty="0" smtClean="0"/>
            <a:t>2</a:t>
          </a:r>
          <a:r>
            <a:rPr lang="uk-UA" sz="1800" dirty="0" smtClean="0"/>
            <a:t>O)</a:t>
          </a:r>
          <a:r>
            <a:rPr lang="uk-UA" sz="1800" baseline="-25000" dirty="0" smtClean="0"/>
            <a:t>n</a:t>
          </a:r>
          <a:br>
            <a:rPr lang="uk-UA" sz="1800" baseline="-25000" dirty="0" smtClean="0"/>
          </a:br>
          <a:r>
            <a:rPr lang="uk-UA" sz="1800" dirty="0" err="1" smtClean="0"/>
            <a:t>n</a:t>
          </a:r>
          <a:r>
            <a:rPr lang="uk-UA" sz="1800" dirty="0" smtClean="0"/>
            <a:t> — від 3 до 9</a:t>
          </a:r>
          <a:endParaRPr lang="ru-RU" sz="1800" dirty="0"/>
        </a:p>
      </dgm:t>
    </dgm:pt>
    <dgm:pt modelId="{E29C45B3-D714-4A69-987E-659D0C4388AB}" type="parTrans" cxnId="{EF179AA3-FEF5-44C1-B5BA-44467F884F45}">
      <dgm:prSet/>
      <dgm:spPr/>
      <dgm:t>
        <a:bodyPr/>
        <a:lstStyle/>
        <a:p>
          <a:endParaRPr lang="ru-RU"/>
        </a:p>
      </dgm:t>
    </dgm:pt>
    <dgm:pt modelId="{6EED85B3-4065-4428-BF87-E602FB8123CC}" type="sibTrans" cxnId="{EF179AA3-FEF5-44C1-B5BA-44467F884F45}">
      <dgm:prSet/>
      <dgm:spPr/>
      <dgm:t>
        <a:bodyPr/>
        <a:lstStyle/>
        <a:p>
          <a:endParaRPr lang="ru-RU"/>
        </a:p>
      </dgm:t>
    </dgm:pt>
    <dgm:pt modelId="{B6B4FF50-AB8B-4BB0-AC90-BE812E1B3D6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b="1" i="1" dirty="0" smtClean="0"/>
            <a:t>Полісахариди</a:t>
          </a:r>
          <a:r>
            <a:rPr lang="uk-UA" sz="1800" dirty="0" smtClean="0"/>
            <a:t/>
          </a:r>
          <a:br>
            <a:rPr lang="uk-UA" sz="1800" dirty="0" smtClean="0"/>
          </a:br>
          <a:r>
            <a:rPr lang="ru-RU" sz="1800" b="0" i="0" dirty="0" smtClean="0"/>
            <a:t>С</a:t>
          </a:r>
          <a:r>
            <a:rPr lang="ru-RU" sz="1800" b="0" i="0" baseline="-25000" dirty="0" smtClean="0"/>
            <a:t>6</a:t>
          </a:r>
          <a:r>
            <a:rPr lang="ru-RU" sz="1800" b="0" i="0" dirty="0" smtClean="0"/>
            <a:t>Н</a:t>
          </a:r>
          <a:r>
            <a:rPr lang="ru-RU" sz="1800" b="0" i="0" baseline="-25000" dirty="0" smtClean="0"/>
            <a:t>10</a:t>
          </a:r>
          <a:r>
            <a:rPr lang="ru-RU" sz="1800" b="0" i="0" dirty="0" smtClean="0"/>
            <a:t>О</a:t>
          </a:r>
          <a:r>
            <a:rPr lang="ru-RU" sz="1800" b="0" i="0" baseline="-25000" dirty="0" smtClean="0"/>
            <a:t>5</a:t>
          </a:r>
          <a:endParaRPr lang="ru-RU" sz="1800" dirty="0"/>
        </a:p>
      </dgm:t>
    </dgm:pt>
    <dgm:pt modelId="{10C3B065-4F86-461E-A455-222D8CED768E}" type="parTrans" cxnId="{EF1FBF6C-1D87-4E76-9137-E8E4E7CF22C2}">
      <dgm:prSet/>
      <dgm:spPr/>
      <dgm:t>
        <a:bodyPr/>
        <a:lstStyle/>
        <a:p>
          <a:endParaRPr lang="ru-RU"/>
        </a:p>
      </dgm:t>
    </dgm:pt>
    <dgm:pt modelId="{915FBC8E-9563-4174-A34A-F9058002FD44}" type="sibTrans" cxnId="{EF1FBF6C-1D87-4E76-9137-E8E4E7CF22C2}">
      <dgm:prSet/>
      <dgm:spPr/>
      <dgm:t>
        <a:bodyPr/>
        <a:lstStyle/>
        <a:p>
          <a:endParaRPr lang="ru-RU"/>
        </a:p>
      </dgm:t>
    </dgm:pt>
    <dgm:pt modelId="{18C75E9C-3CDC-40F4-B80B-CB2ABE96DD35}">
      <dgm:prSet phldrT="[Текст]" custT="1"/>
      <dgm:spPr/>
      <dgm:t>
        <a:bodyPr/>
        <a:lstStyle/>
        <a:p>
          <a:r>
            <a:rPr lang="uk-UA" sz="1600" dirty="0" smtClean="0"/>
            <a:t>Крохмаль, целюлоза, глікоген, хітин</a:t>
          </a:r>
          <a:endParaRPr lang="ru-RU" sz="1600" dirty="0"/>
        </a:p>
      </dgm:t>
    </dgm:pt>
    <dgm:pt modelId="{10FBAC87-D94E-4077-A54C-C0C18F6A0691}" type="parTrans" cxnId="{40DAA467-A4C3-4BAB-A7EE-ECC044F44EF2}">
      <dgm:prSet/>
      <dgm:spPr/>
      <dgm:t>
        <a:bodyPr/>
        <a:lstStyle/>
        <a:p>
          <a:endParaRPr lang="ru-RU"/>
        </a:p>
      </dgm:t>
    </dgm:pt>
    <dgm:pt modelId="{E6EDBFC2-9DF7-45ED-AB42-BE986A1B54E9}" type="sibTrans" cxnId="{40DAA467-A4C3-4BAB-A7EE-ECC044F44EF2}">
      <dgm:prSet/>
      <dgm:spPr/>
      <dgm:t>
        <a:bodyPr/>
        <a:lstStyle/>
        <a:p>
          <a:endParaRPr lang="ru-RU"/>
        </a:p>
      </dgm:t>
    </dgm:pt>
    <dgm:pt modelId="{474D4561-D540-40F6-BFAE-F0848298AC56}">
      <dgm:prSet phldrT="[Текст]" custT="1"/>
      <dgm:spPr/>
      <dgm:t>
        <a:bodyPr/>
        <a:lstStyle/>
        <a:p>
          <a:r>
            <a:rPr lang="uk-UA" sz="1600" i="1" dirty="0" smtClean="0"/>
            <a:t>Дисахариди</a:t>
          </a:r>
          <a:r>
            <a:rPr lang="ru-RU" sz="1600" i="1" dirty="0" smtClean="0"/>
            <a:t>: </a:t>
          </a:r>
          <a:r>
            <a:rPr lang="uk-UA" sz="1600" dirty="0" smtClean="0"/>
            <a:t>мальтоза, лактоза, сахароза</a:t>
          </a:r>
          <a:endParaRPr lang="ru-RU" sz="1600" dirty="0"/>
        </a:p>
      </dgm:t>
    </dgm:pt>
    <dgm:pt modelId="{B2B77C66-4B41-4449-B05C-C8D8D9793FB2}" type="sibTrans" cxnId="{F5AD85C3-0B52-44D1-B22C-BCB2D5298216}">
      <dgm:prSet/>
      <dgm:spPr/>
      <dgm:t>
        <a:bodyPr/>
        <a:lstStyle/>
        <a:p>
          <a:endParaRPr lang="ru-RU"/>
        </a:p>
      </dgm:t>
    </dgm:pt>
    <dgm:pt modelId="{AA806488-466B-427A-9C6B-4C4AB7010AF6}" type="parTrans" cxnId="{F5AD85C3-0B52-44D1-B22C-BCB2D5298216}">
      <dgm:prSet/>
      <dgm:spPr/>
      <dgm:t>
        <a:bodyPr/>
        <a:lstStyle/>
        <a:p>
          <a:endParaRPr lang="ru-RU"/>
        </a:p>
      </dgm:t>
    </dgm:pt>
    <dgm:pt modelId="{5283761F-2B9B-4D40-B704-EFFFCD4FE97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b="1" i="1" dirty="0" smtClean="0"/>
            <a:t>Олігосахариди</a:t>
          </a:r>
          <a:endParaRPr lang="ru-RU" sz="1800" b="1" i="1" dirty="0" smtClean="0"/>
        </a:p>
        <a:p>
          <a:r>
            <a:rPr lang="uk-UA" sz="1800" dirty="0" err="1" smtClean="0"/>
            <a:t>C</a:t>
          </a:r>
          <a:r>
            <a:rPr lang="uk-UA" sz="1800" baseline="-25000" dirty="0" err="1" smtClean="0"/>
            <a:t>n</a:t>
          </a:r>
          <a:r>
            <a:rPr lang="uk-UA" sz="1800" dirty="0" smtClean="0"/>
            <a:t>(H</a:t>
          </a:r>
          <a:r>
            <a:rPr lang="uk-UA" sz="1800" baseline="-25000" dirty="0" smtClean="0"/>
            <a:t>2</a:t>
          </a:r>
          <a:r>
            <a:rPr lang="uk-UA" sz="1800" dirty="0" smtClean="0"/>
            <a:t>O)</a:t>
          </a:r>
          <a:r>
            <a:rPr lang="uk-UA" sz="1800" baseline="-25000" dirty="0" smtClean="0"/>
            <a:t>n</a:t>
          </a:r>
          <a:r>
            <a:rPr lang="uk-UA" sz="1800" dirty="0" smtClean="0"/>
            <a:t> </a:t>
          </a:r>
          <a:endParaRPr lang="ru-RU" sz="1800" dirty="0"/>
        </a:p>
      </dgm:t>
    </dgm:pt>
    <dgm:pt modelId="{73D51ABE-B2A7-4077-9E3F-18BC3A41CA6E}" type="sibTrans" cxnId="{746D2A14-4537-4DA7-AC77-31860297BE14}">
      <dgm:prSet/>
      <dgm:spPr/>
      <dgm:t>
        <a:bodyPr/>
        <a:lstStyle/>
        <a:p>
          <a:endParaRPr lang="ru-RU"/>
        </a:p>
      </dgm:t>
    </dgm:pt>
    <dgm:pt modelId="{5EB9A09C-F14C-4A93-A6C8-42620DD0A442}" type="parTrans" cxnId="{746D2A14-4537-4DA7-AC77-31860297BE14}">
      <dgm:prSet/>
      <dgm:spPr/>
      <dgm:t>
        <a:bodyPr/>
        <a:lstStyle/>
        <a:p>
          <a:endParaRPr lang="ru-RU"/>
        </a:p>
      </dgm:t>
    </dgm:pt>
    <dgm:pt modelId="{2F5B3676-4CC9-44DC-AAA4-48AFCACD88FA}">
      <dgm:prSet phldrT="[Текст]" custT="1"/>
      <dgm:spPr/>
      <dgm:t>
        <a:bodyPr/>
        <a:lstStyle/>
        <a:p>
          <a:r>
            <a:rPr lang="uk-UA" sz="1600" dirty="0" err="1" smtClean="0"/>
            <a:t>Триози</a:t>
          </a:r>
          <a:r>
            <a:rPr lang="uk-UA" sz="1600" dirty="0" smtClean="0"/>
            <a:t>, тетрози, пентози, гексози</a:t>
          </a:r>
          <a:endParaRPr lang="ru-RU" sz="1600" dirty="0"/>
        </a:p>
      </dgm:t>
    </dgm:pt>
    <dgm:pt modelId="{9D16E88C-5AB1-4757-AE69-89D8B81A4296}" type="parTrans" cxnId="{85A2E931-546D-4682-9824-BF72DB411C5F}">
      <dgm:prSet/>
      <dgm:spPr/>
      <dgm:t>
        <a:bodyPr/>
        <a:lstStyle/>
        <a:p>
          <a:endParaRPr lang="ru-RU"/>
        </a:p>
      </dgm:t>
    </dgm:pt>
    <dgm:pt modelId="{6D947D51-BBEA-4018-8195-0D63F6F76639}" type="sibTrans" cxnId="{85A2E931-546D-4682-9824-BF72DB411C5F}">
      <dgm:prSet/>
      <dgm:spPr/>
      <dgm:t>
        <a:bodyPr/>
        <a:lstStyle/>
        <a:p>
          <a:endParaRPr lang="ru-RU"/>
        </a:p>
      </dgm:t>
    </dgm:pt>
    <dgm:pt modelId="{D30DA448-2600-4A68-90C0-FA4051BE031E}" type="pres">
      <dgm:prSet presAssocID="{5A79FA51-8BD2-48F6-8903-A9AF8CA3077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1EA8D5-C699-4762-BDEA-41DC0CA88C26}" type="pres">
      <dgm:prSet presAssocID="{094294F8-BBB7-41B2-A056-0137F751858D}" presName="root1" presStyleCnt="0"/>
      <dgm:spPr/>
    </dgm:pt>
    <dgm:pt modelId="{A10E494A-14F1-43DC-B572-068BC5F7802E}" type="pres">
      <dgm:prSet presAssocID="{094294F8-BBB7-41B2-A056-0137F751858D}" presName="LevelOneTextNode" presStyleLbl="node0" presStyleIdx="0" presStyleCnt="2" custLinFactNeighborX="-2069" custLinFactNeighborY="53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655962-451B-4BDB-BBAA-125E5D95DE7D}" type="pres">
      <dgm:prSet presAssocID="{094294F8-BBB7-41B2-A056-0137F751858D}" presName="level2hierChild" presStyleCnt="0"/>
      <dgm:spPr/>
    </dgm:pt>
    <dgm:pt modelId="{444EEEAF-A5EA-4977-AA00-BBE829D6ABB5}" type="pres">
      <dgm:prSet presAssocID="{E29C45B3-D714-4A69-987E-659D0C4388AB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E59AE170-2CDB-449F-B24D-CC2DB27EF744}" type="pres">
      <dgm:prSet presAssocID="{E29C45B3-D714-4A69-987E-659D0C4388AB}" presName="connTx" presStyleLbl="parChTrans1D2" presStyleIdx="0" presStyleCnt="3"/>
      <dgm:spPr/>
      <dgm:t>
        <a:bodyPr/>
        <a:lstStyle/>
        <a:p>
          <a:endParaRPr lang="ru-RU"/>
        </a:p>
      </dgm:t>
    </dgm:pt>
    <dgm:pt modelId="{92F3E11E-741A-41B8-BC88-40270EF80426}" type="pres">
      <dgm:prSet presAssocID="{9FD868AC-74E3-491D-89C7-0C0B75B60AE9}" presName="root2" presStyleCnt="0"/>
      <dgm:spPr/>
    </dgm:pt>
    <dgm:pt modelId="{1F0992D9-5C5B-444C-BB9A-2129BA9A4A8D}" type="pres">
      <dgm:prSet presAssocID="{9FD868AC-74E3-491D-89C7-0C0B75B60AE9}" presName="LevelTwoTextNode" presStyleLbl="node2" presStyleIdx="0" presStyleCnt="3" custLinFactNeighborX="1205" custLinFactNeighborY="-129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EFEF42-48AE-4F43-B7B6-139878EB8711}" type="pres">
      <dgm:prSet presAssocID="{9FD868AC-74E3-491D-89C7-0C0B75B60AE9}" presName="level3hierChild" presStyleCnt="0"/>
      <dgm:spPr/>
    </dgm:pt>
    <dgm:pt modelId="{59DB23BF-3C77-4BF7-BFCB-25C905FC4C4B}" type="pres">
      <dgm:prSet presAssocID="{5EB9A09C-F14C-4A93-A6C8-42620DD0A442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D084D8C0-7383-4F97-A869-AFEF295D6764}" type="pres">
      <dgm:prSet presAssocID="{5EB9A09C-F14C-4A93-A6C8-42620DD0A442}" presName="connTx" presStyleLbl="parChTrans1D2" presStyleIdx="1" presStyleCnt="3"/>
      <dgm:spPr/>
      <dgm:t>
        <a:bodyPr/>
        <a:lstStyle/>
        <a:p>
          <a:endParaRPr lang="ru-RU"/>
        </a:p>
      </dgm:t>
    </dgm:pt>
    <dgm:pt modelId="{05131CEA-3923-4F6C-99B1-7E6F9EEF434C}" type="pres">
      <dgm:prSet presAssocID="{5283761F-2B9B-4D40-B704-EFFFCD4FE977}" presName="root2" presStyleCnt="0"/>
      <dgm:spPr/>
    </dgm:pt>
    <dgm:pt modelId="{A36B4E1A-B2CA-43FC-99B9-2A405D1719C2}" type="pres">
      <dgm:prSet presAssocID="{5283761F-2B9B-4D40-B704-EFFFCD4FE977}" presName="LevelTwoTextNode" presStyleLbl="node2" presStyleIdx="1" presStyleCnt="3" custLinFactNeighborX="1205" custLinFactNeighborY="53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77CB41-2D06-4748-8AA9-F031A70192CC}" type="pres">
      <dgm:prSet presAssocID="{5283761F-2B9B-4D40-B704-EFFFCD4FE977}" presName="level3hierChild" presStyleCnt="0"/>
      <dgm:spPr/>
    </dgm:pt>
    <dgm:pt modelId="{F8A7DB0D-41F3-4F03-BA5C-2249A35C9816}" type="pres">
      <dgm:prSet presAssocID="{AA806488-466B-427A-9C6B-4C4AB7010AF6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D760FBBE-7A6D-4E0E-A4A6-51E5333F4C25}" type="pres">
      <dgm:prSet presAssocID="{AA806488-466B-427A-9C6B-4C4AB7010AF6}" presName="connTx" presStyleLbl="parChTrans1D3" presStyleIdx="0" presStyleCnt="2"/>
      <dgm:spPr/>
      <dgm:t>
        <a:bodyPr/>
        <a:lstStyle/>
        <a:p>
          <a:endParaRPr lang="ru-RU"/>
        </a:p>
      </dgm:t>
    </dgm:pt>
    <dgm:pt modelId="{520E87E2-E8F4-4246-A9F8-06D123A9301F}" type="pres">
      <dgm:prSet presAssocID="{474D4561-D540-40F6-BFAE-F0848298AC56}" presName="root2" presStyleCnt="0"/>
      <dgm:spPr/>
    </dgm:pt>
    <dgm:pt modelId="{6C586795-69E7-41CD-9C7F-0EF1E9219D38}" type="pres">
      <dgm:prSet presAssocID="{474D4561-D540-40F6-BFAE-F0848298AC56}" presName="LevelTwoTextNode" presStyleLbl="node3" presStyleIdx="0" presStyleCnt="2" custLinFactNeighborX="-5516" custLinFactNeighborY="53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658F87-C5D9-45DA-938A-73E648E6F981}" type="pres">
      <dgm:prSet presAssocID="{474D4561-D540-40F6-BFAE-F0848298AC56}" presName="level3hierChild" presStyleCnt="0"/>
      <dgm:spPr/>
    </dgm:pt>
    <dgm:pt modelId="{70C95FFE-BE43-4254-B881-A58C826203C5}" type="pres">
      <dgm:prSet presAssocID="{10C3B065-4F86-461E-A455-222D8CED768E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C6BC09DC-2EEA-4C80-A10A-76BDE762DDBC}" type="pres">
      <dgm:prSet presAssocID="{10C3B065-4F86-461E-A455-222D8CED768E}" presName="connTx" presStyleLbl="parChTrans1D2" presStyleIdx="2" presStyleCnt="3"/>
      <dgm:spPr/>
      <dgm:t>
        <a:bodyPr/>
        <a:lstStyle/>
        <a:p>
          <a:endParaRPr lang="ru-RU"/>
        </a:p>
      </dgm:t>
    </dgm:pt>
    <dgm:pt modelId="{77DBE3B5-E0CA-4B50-943C-6E27BE046618}" type="pres">
      <dgm:prSet presAssocID="{B6B4FF50-AB8B-4BB0-AC90-BE812E1B3D69}" presName="root2" presStyleCnt="0"/>
      <dgm:spPr/>
    </dgm:pt>
    <dgm:pt modelId="{FE7E9A0F-43FC-445A-94FA-3D7024B989F2}" type="pres">
      <dgm:prSet presAssocID="{B6B4FF50-AB8B-4BB0-AC90-BE812E1B3D69}" presName="LevelTwoTextNode" presStyleLbl="node2" presStyleIdx="2" presStyleCnt="3" custLinFactNeighborX="1205" custLinFactNeighborY="369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884A80-8CBB-42A1-89A1-F9EC05C900D8}" type="pres">
      <dgm:prSet presAssocID="{B6B4FF50-AB8B-4BB0-AC90-BE812E1B3D69}" presName="level3hierChild" presStyleCnt="0"/>
      <dgm:spPr/>
    </dgm:pt>
    <dgm:pt modelId="{4DD0A753-B258-4BA4-AFFF-45971FABC1A3}" type="pres">
      <dgm:prSet presAssocID="{10FBAC87-D94E-4077-A54C-C0C18F6A0691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787A49D0-6E69-4367-B5DA-BFBD58DB9A7A}" type="pres">
      <dgm:prSet presAssocID="{10FBAC87-D94E-4077-A54C-C0C18F6A0691}" presName="connTx" presStyleLbl="parChTrans1D3" presStyleIdx="1" presStyleCnt="2"/>
      <dgm:spPr/>
      <dgm:t>
        <a:bodyPr/>
        <a:lstStyle/>
        <a:p>
          <a:endParaRPr lang="ru-RU"/>
        </a:p>
      </dgm:t>
    </dgm:pt>
    <dgm:pt modelId="{84495AB2-9980-475A-A282-DC4AB53B829F}" type="pres">
      <dgm:prSet presAssocID="{18C75E9C-3CDC-40F4-B80B-CB2ABE96DD35}" presName="root2" presStyleCnt="0"/>
      <dgm:spPr/>
    </dgm:pt>
    <dgm:pt modelId="{A01D16A6-40AC-44E5-A07A-BF02877D3AF3}" type="pres">
      <dgm:prSet presAssocID="{18C75E9C-3CDC-40F4-B80B-CB2ABE96DD35}" presName="LevelTwoTextNode" presStyleLbl="node3" presStyleIdx="1" presStyleCnt="2" custLinFactNeighborX="-5516" custLinFactNeighborY="369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DD01AC-AA85-4187-B458-C79D8718205C}" type="pres">
      <dgm:prSet presAssocID="{18C75E9C-3CDC-40F4-B80B-CB2ABE96DD35}" presName="level3hierChild" presStyleCnt="0"/>
      <dgm:spPr/>
    </dgm:pt>
    <dgm:pt modelId="{7BBD21E1-66BB-4D8E-BED9-2F2F8F660D3B}" type="pres">
      <dgm:prSet presAssocID="{2F5B3676-4CC9-44DC-AAA4-48AFCACD88FA}" presName="root1" presStyleCnt="0"/>
      <dgm:spPr/>
    </dgm:pt>
    <dgm:pt modelId="{C8C34CD0-8332-4DFE-A62A-EEEC829CCA22}" type="pres">
      <dgm:prSet presAssocID="{2F5B3676-4CC9-44DC-AAA4-48AFCACD88FA}" presName="LevelOneTextNode" presStyleLbl="node0" presStyleIdx="1" presStyleCnt="2" custLinFactX="100000" custLinFactY="-100000" custLinFactNeighborX="174484" custLinFactNeighborY="-1495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2097C5-C344-4518-99FC-763469FECD9E}" type="pres">
      <dgm:prSet presAssocID="{2F5B3676-4CC9-44DC-AAA4-48AFCACD88FA}" presName="level2hierChild" presStyleCnt="0"/>
      <dgm:spPr/>
    </dgm:pt>
  </dgm:ptLst>
  <dgm:cxnLst>
    <dgm:cxn modelId="{B3D991CD-5295-4C39-B2C4-3E7DEEAB8DEF}" type="presOf" srcId="{AA806488-466B-427A-9C6B-4C4AB7010AF6}" destId="{F8A7DB0D-41F3-4F03-BA5C-2249A35C9816}" srcOrd="0" destOrd="0" presId="urn:microsoft.com/office/officeart/2005/8/layout/hierarchy2"/>
    <dgm:cxn modelId="{85A2E931-546D-4682-9824-BF72DB411C5F}" srcId="{5A79FA51-8BD2-48F6-8903-A9AF8CA30776}" destId="{2F5B3676-4CC9-44DC-AAA4-48AFCACD88FA}" srcOrd="1" destOrd="0" parTransId="{9D16E88C-5AB1-4757-AE69-89D8B81A4296}" sibTransId="{6D947D51-BBEA-4018-8195-0D63F6F76639}"/>
    <dgm:cxn modelId="{2C48C8B4-A4A3-4B24-B4DA-99B085889FA9}" type="presOf" srcId="{5EB9A09C-F14C-4A93-A6C8-42620DD0A442}" destId="{D084D8C0-7383-4F97-A869-AFEF295D6764}" srcOrd="1" destOrd="0" presId="urn:microsoft.com/office/officeart/2005/8/layout/hierarchy2"/>
    <dgm:cxn modelId="{A70CF826-6021-4CFB-A176-2EFB1F51EE85}" type="presOf" srcId="{10C3B065-4F86-461E-A455-222D8CED768E}" destId="{C6BC09DC-2EEA-4C80-A10A-76BDE762DDBC}" srcOrd="1" destOrd="0" presId="urn:microsoft.com/office/officeart/2005/8/layout/hierarchy2"/>
    <dgm:cxn modelId="{B3D58180-CE38-413F-B406-870B2A7FBAD8}" type="presOf" srcId="{E29C45B3-D714-4A69-987E-659D0C4388AB}" destId="{E59AE170-2CDB-449F-B24D-CC2DB27EF744}" srcOrd="1" destOrd="0" presId="urn:microsoft.com/office/officeart/2005/8/layout/hierarchy2"/>
    <dgm:cxn modelId="{A0A10667-112A-46CC-B5EC-D0140E3346F7}" type="presOf" srcId="{094294F8-BBB7-41B2-A056-0137F751858D}" destId="{A10E494A-14F1-43DC-B572-068BC5F7802E}" srcOrd="0" destOrd="0" presId="urn:microsoft.com/office/officeart/2005/8/layout/hierarchy2"/>
    <dgm:cxn modelId="{8F5E5A60-9831-4A9F-AFC1-85BACB209233}" type="presOf" srcId="{5EB9A09C-F14C-4A93-A6C8-42620DD0A442}" destId="{59DB23BF-3C77-4BF7-BFCB-25C905FC4C4B}" srcOrd="0" destOrd="0" presId="urn:microsoft.com/office/officeart/2005/8/layout/hierarchy2"/>
    <dgm:cxn modelId="{40DAA467-A4C3-4BAB-A7EE-ECC044F44EF2}" srcId="{B6B4FF50-AB8B-4BB0-AC90-BE812E1B3D69}" destId="{18C75E9C-3CDC-40F4-B80B-CB2ABE96DD35}" srcOrd="0" destOrd="0" parTransId="{10FBAC87-D94E-4077-A54C-C0C18F6A0691}" sibTransId="{E6EDBFC2-9DF7-45ED-AB42-BE986A1B54E9}"/>
    <dgm:cxn modelId="{B1E755CB-AFE9-475E-86EB-A96BE42D1CA9}" type="presOf" srcId="{474D4561-D540-40F6-BFAE-F0848298AC56}" destId="{6C586795-69E7-41CD-9C7F-0EF1E9219D38}" srcOrd="0" destOrd="0" presId="urn:microsoft.com/office/officeart/2005/8/layout/hierarchy2"/>
    <dgm:cxn modelId="{D8B1DD12-130E-418F-AE1A-78BD3159CA82}" srcId="{5A79FA51-8BD2-48F6-8903-A9AF8CA30776}" destId="{094294F8-BBB7-41B2-A056-0137F751858D}" srcOrd="0" destOrd="0" parTransId="{96433E40-9C38-45BE-A4E8-1C7679551A9C}" sibTransId="{0E63B096-B701-4FBC-B945-6BF1F1DB3CAA}"/>
    <dgm:cxn modelId="{746D2A14-4537-4DA7-AC77-31860297BE14}" srcId="{094294F8-BBB7-41B2-A056-0137F751858D}" destId="{5283761F-2B9B-4D40-B704-EFFFCD4FE977}" srcOrd="1" destOrd="0" parTransId="{5EB9A09C-F14C-4A93-A6C8-42620DD0A442}" sibTransId="{73D51ABE-B2A7-4077-9E3F-18BC3A41CA6E}"/>
    <dgm:cxn modelId="{7C47A8D0-B529-4B2A-A330-731A1956604F}" type="presOf" srcId="{5283761F-2B9B-4D40-B704-EFFFCD4FE977}" destId="{A36B4E1A-B2CA-43FC-99B9-2A405D1719C2}" srcOrd="0" destOrd="0" presId="urn:microsoft.com/office/officeart/2005/8/layout/hierarchy2"/>
    <dgm:cxn modelId="{2D028243-C2AE-4B12-A764-D3395D0FFA31}" type="presOf" srcId="{10C3B065-4F86-461E-A455-222D8CED768E}" destId="{70C95FFE-BE43-4254-B881-A58C826203C5}" srcOrd="0" destOrd="0" presId="urn:microsoft.com/office/officeart/2005/8/layout/hierarchy2"/>
    <dgm:cxn modelId="{349086E7-B25F-418B-BF9F-F4E0E16998E1}" type="presOf" srcId="{B6B4FF50-AB8B-4BB0-AC90-BE812E1B3D69}" destId="{FE7E9A0F-43FC-445A-94FA-3D7024B989F2}" srcOrd="0" destOrd="0" presId="urn:microsoft.com/office/officeart/2005/8/layout/hierarchy2"/>
    <dgm:cxn modelId="{EF1FBF6C-1D87-4E76-9137-E8E4E7CF22C2}" srcId="{094294F8-BBB7-41B2-A056-0137F751858D}" destId="{B6B4FF50-AB8B-4BB0-AC90-BE812E1B3D69}" srcOrd="2" destOrd="0" parTransId="{10C3B065-4F86-461E-A455-222D8CED768E}" sibTransId="{915FBC8E-9563-4174-A34A-F9058002FD44}"/>
    <dgm:cxn modelId="{8A5C87F8-7A49-4740-BE17-C4E395A1EC29}" type="presOf" srcId="{10FBAC87-D94E-4077-A54C-C0C18F6A0691}" destId="{787A49D0-6E69-4367-B5DA-BFBD58DB9A7A}" srcOrd="1" destOrd="0" presId="urn:microsoft.com/office/officeart/2005/8/layout/hierarchy2"/>
    <dgm:cxn modelId="{F5AD85C3-0B52-44D1-B22C-BCB2D5298216}" srcId="{5283761F-2B9B-4D40-B704-EFFFCD4FE977}" destId="{474D4561-D540-40F6-BFAE-F0848298AC56}" srcOrd="0" destOrd="0" parTransId="{AA806488-466B-427A-9C6B-4C4AB7010AF6}" sibTransId="{B2B77C66-4B41-4449-B05C-C8D8D9793FB2}"/>
    <dgm:cxn modelId="{EF179AA3-FEF5-44C1-B5BA-44467F884F45}" srcId="{094294F8-BBB7-41B2-A056-0137F751858D}" destId="{9FD868AC-74E3-491D-89C7-0C0B75B60AE9}" srcOrd="0" destOrd="0" parTransId="{E29C45B3-D714-4A69-987E-659D0C4388AB}" sibTransId="{6EED85B3-4065-4428-BF87-E602FB8123CC}"/>
    <dgm:cxn modelId="{95439770-0E91-441E-96B3-B7D22F5A2C0F}" type="presOf" srcId="{2F5B3676-4CC9-44DC-AAA4-48AFCACD88FA}" destId="{C8C34CD0-8332-4DFE-A62A-EEEC829CCA22}" srcOrd="0" destOrd="0" presId="urn:microsoft.com/office/officeart/2005/8/layout/hierarchy2"/>
    <dgm:cxn modelId="{4CD0E4C2-B201-40AE-BEC2-06CF27F55E3C}" type="presOf" srcId="{AA806488-466B-427A-9C6B-4C4AB7010AF6}" destId="{D760FBBE-7A6D-4E0E-A4A6-51E5333F4C25}" srcOrd="1" destOrd="0" presId="urn:microsoft.com/office/officeart/2005/8/layout/hierarchy2"/>
    <dgm:cxn modelId="{E109C472-B7DA-449B-8CF4-CAD1CFB6689D}" type="presOf" srcId="{9FD868AC-74E3-491D-89C7-0C0B75B60AE9}" destId="{1F0992D9-5C5B-444C-BB9A-2129BA9A4A8D}" srcOrd="0" destOrd="0" presId="urn:microsoft.com/office/officeart/2005/8/layout/hierarchy2"/>
    <dgm:cxn modelId="{052A53F0-84DF-46B5-9BDF-C05ABC95235B}" type="presOf" srcId="{10FBAC87-D94E-4077-A54C-C0C18F6A0691}" destId="{4DD0A753-B258-4BA4-AFFF-45971FABC1A3}" srcOrd="0" destOrd="0" presId="urn:microsoft.com/office/officeart/2005/8/layout/hierarchy2"/>
    <dgm:cxn modelId="{3C726AD0-DBCF-4453-AD50-218A60C8D32D}" type="presOf" srcId="{E29C45B3-D714-4A69-987E-659D0C4388AB}" destId="{444EEEAF-A5EA-4977-AA00-BBE829D6ABB5}" srcOrd="0" destOrd="0" presId="urn:microsoft.com/office/officeart/2005/8/layout/hierarchy2"/>
    <dgm:cxn modelId="{47C8BC45-ACCC-458E-9D86-1785385D5D0B}" type="presOf" srcId="{18C75E9C-3CDC-40F4-B80B-CB2ABE96DD35}" destId="{A01D16A6-40AC-44E5-A07A-BF02877D3AF3}" srcOrd="0" destOrd="0" presId="urn:microsoft.com/office/officeart/2005/8/layout/hierarchy2"/>
    <dgm:cxn modelId="{78F5E5F3-1C58-4404-8368-1814AAE9C298}" type="presOf" srcId="{5A79FA51-8BD2-48F6-8903-A9AF8CA30776}" destId="{D30DA448-2600-4A68-90C0-FA4051BE031E}" srcOrd="0" destOrd="0" presId="urn:microsoft.com/office/officeart/2005/8/layout/hierarchy2"/>
    <dgm:cxn modelId="{2F77C0B0-9C4E-4496-BFFF-1B2F522CB500}" type="presParOf" srcId="{D30DA448-2600-4A68-90C0-FA4051BE031E}" destId="{431EA8D5-C699-4762-BDEA-41DC0CA88C26}" srcOrd="0" destOrd="0" presId="urn:microsoft.com/office/officeart/2005/8/layout/hierarchy2"/>
    <dgm:cxn modelId="{189AFCDD-8703-4439-83C1-405BE19B0883}" type="presParOf" srcId="{431EA8D5-C699-4762-BDEA-41DC0CA88C26}" destId="{A10E494A-14F1-43DC-B572-068BC5F7802E}" srcOrd="0" destOrd="0" presId="urn:microsoft.com/office/officeart/2005/8/layout/hierarchy2"/>
    <dgm:cxn modelId="{7134D3E0-D596-4C37-9DC5-0070E6BE3DFD}" type="presParOf" srcId="{431EA8D5-C699-4762-BDEA-41DC0CA88C26}" destId="{ED655962-451B-4BDB-BBAA-125E5D95DE7D}" srcOrd="1" destOrd="0" presId="urn:microsoft.com/office/officeart/2005/8/layout/hierarchy2"/>
    <dgm:cxn modelId="{316EDC52-39B4-44E8-A4D7-8DBD788D5816}" type="presParOf" srcId="{ED655962-451B-4BDB-BBAA-125E5D95DE7D}" destId="{444EEEAF-A5EA-4977-AA00-BBE829D6ABB5}" srcOrd="0" destOrd="0" presId="urn:microsoft.com/office/officeart/2005/8/layout/hierarchy2"/>
    <dgm:cxn modelId="{83158994-433B-463B-92E1-C737B0BCCD58}" type="presParOf" srcId="{444EEEAF-A5EA-4977-AA00-BBE829D6ABB5}" destId="{E59AE170-2CDB-449F-B24D-CC2DB27EF744}" srcOrd="0" destOrd="0" presId="urn:microsoft.com/office/officeart/2005/8/layout/hierarchy2"/>
    <dgm:cxn modelId="{CB89AEF4-A06F-4F5A-A410-82A7F15B6441}" type="presParOf" srcId="{ED655962-451B-4BDB-BBAA-125E5D95DE7D}" destId="{92F3E11E-741A-41B8-BC88-40270EF80426}" srcOrd="1" destOrd="0" presId="urn:microsoft.com/office/officeart/2005/8/layout/hierarchy2"/>
    <dgm:cxn modelId="{810DA108-1236-422B-88DC-F73898369423}" type="presParOf" srcId="{92F3E11E-741A-41B8-BC88-40270EF80426}" destId="{1F0992D9-5C5B-444C-BB9A-2129BA9A4A8D}" srcOrd="0" destOrd="0" presId="urn:microsoft.com/office/officeart/2005/8/layout/hierarchy2"/>
    <dgm:cxn modelId="{56748003-D41B-4E66-B64F-F5B00234122E}" type="presParOf" srcId="{92F3E11E-741A-41B8-BC88-40270EF80426}" destId="{71EFEF42-48AE-4F43-B7B6-139878EB8711}" srcOrd="1" destOrd="0" presId="urn:microsoft.com/office/officeart/2005/8/layout/hierarchy2"/>
    <dgm:cxn modelId="{4240911D-85F8-4977-885A-B9A772665523}" type="presParOf" srcId="{ED655962-451B-4BDB-BBAA-125E5D95DE7D}" destId="{59DB23BF-3C77-4BF7-BFCB-25C905FC4C4B}" srcOrd="2" destOrd="0" presId="urn:microsoft.com/office/officeart/2005/8/layout/hierarchy2"/>
    <dgm:cxn modelId="{DBBCBF5A-8E75-4193-84FC-990FA825F85F}" type="presParOf" srcId="{59DB23BF-3C77-4BF7-BFCB-25C905FC4C4B}" destId="{D084D8C0-7383-4F97-A869-AFEF295D6764}" srcOrd="0" destOrd="0" presId="urn:microsoft.com/office/officeart/2005/8/layout/hierarchy2"/>
    <dgm:cxn modelId="{A127F3F2-D945-405E-87E7-DDF849F89109}" type="presParOf" srcId="{ED655962-451B-4BDB-BBAA-125E5D95DE7D}" destId="{05131CEA-3923-4F6C-99B1-7E6F9EEF434C}" srcOrd="3" destOrd="0" presId="urn:microsoft.com/office/officeart/2005/8/layout/hierarchy2"/>
    <dgm:cxn modelId="{A9B644B1-4209-4496-947F-12371FC6DCFD}" type="presParOf" srcId="{05131CEA-3923-4F6C-99B1-7E6F9EEF434C}" destId="{A36B4E1A-B2CA-43FC-99B9-2A405D1719C2}" srcOrd="0" destOrd="0" presId="urn:microsoft.com/office/officeart/2005/8/layout/hierarchy2"/>
    <dgm:cxn modelId="{7AE6136A-0EE7-4D6B-BEC1-CCAA14FCEB72}" type="presParOf" srcId="{05131CEA-3923-4F6C-99B1-7E6F9EEF434C}" destId="{8F77CB41-2D06-4748-8AA9-F031A70192CC}" srcOrd="1" destOrd="0" presId="urn:microsoft.com/office/officeart/2005/8/layout/hierarchy2"/>
    <dgm:cxn modelId="{43261F96-0E89-4BB9-BCAC-09D0896DE548}" type="presParOf" srcId="{8F77CB41-2D06-4748-8AA9-F031A70192CC}" destId="{F8A7DB0D-41F3-4F03-BA5C-2249A35C9816}" srcOrd="0" destOrd="0" presId="urn:microsoft.com/office/officeart/2005/8/layout/hierarchy2"/>
    <dgm:cxn modelId="{B0A393CD-EC52-41AE-86A9-6329F163FB7B}" type="presParOf" srcId="{F8A7DB0D-41F3-4F03-BA5C-2249A35C9816}" destId="{D760FBBE-7A6D-4E0E-A4A6-51E5333F4C25}" srcOrd="0" destOrd="0" presId="urn:microsoft.com/office/officeart/2005/8/layout/hierarchy2"/>
    <dgm:cxn modelId="{7142EAF6-E401-4156-9E29-17A1D8685696}" type="presParOf" srcId="{8F77CB41-2D06-4748-8AA9-F031A70192CC}" destId="{520E87E2-E8F4-4246-A9F8-06D123A9301F}" srcOrd="1" destOrd="0" presId="urn:microsoft.com/office/officeart/2005/8/layout/hierarchy2"/>
    <dgm:cxn modelId="{7251018C-229C-4B6F-8117-EBC1C1CCAB3F}" type="presParOf" srcId="{520E87E2-E8F4-4246-A9F8-06D123A9301F}" destId="{6C586795-69E7-41CD-9C7F-0EF1E9219D38}" srcOrd="0" destOrd="0" presId="urn:microsoft.com/office/officeart/2005/8/layout/hierarchy2"/>
    <dgm:cxn modelId="{9CC02A59-D59C-407E-84AF-EA2E2EA08546}" type="presParOf" srcId="{520E87E2-E8F4-4246-A9F8-06D123A9301F}" destId="{EC658F87-C5D9-45DA-938A-73E648E6F981}" srcOrd="1" destOrd="0" presId="urn:microsoft.com/office/officeart/2005/8/layout/hierarchy2"/>
    <dgm:cxn modelId="{AE1EAA2B-AA04-49DB-8132-5E167506BEF3}" type="presParOf" srcId="{ED655962-451B-4BDB-BBAA-125E5D95DE7D}" destId="{70C95FFE-BE43-4254-B881-A58C826203C5}" srcOrd="4" destOrd="0" presId="urn:microsoft.com/office/officeart/2005/8/layout/hierarchy2"/>
    <dgm:cxn modelId="{4F75A5DD-A636-4AC8-BDA5-317158D09447}" type="presParOf" srcId="{70C95FFE-BE43-4254-B881-A58C826203C5}" destId="{C6BC09DC-2EEA-4C80-A10A-76BDE762DDBC}" srcOrd="0" destOrd="0" presId="urn:microsoft.com/office/officeart/2005/8/layout/hierarchy2"/>
    <dgm:cxn modelId="{7EF43159-F0D0-4E68-B4CA-9A44911B4358}" type="presParOf" srcId="{ED655962-451B-4BDB-BBAA-125E5D95DE7D}" destId="{77DBE3B5-E0CA-4B50-943C-6E27BE046618}" srcOrd="5" destOrd="0" presId="urn:microsoft.com/office/officeart/2005/8/layout/hierarchy2"/>
    <dgm:cxn modelId="{CBEBFC96-3341-44DB-B511-88BC4FAA6E99}" type="presParOf" srcId="{77DBE3B5-E0CA-4B50-943C-6E27BE046618}" destId="{FE7E9A0F-43FC-445A-94FA-3D7024B989F2}" srcOrd="0" destOrd="0" presId="urn:microsoft.com/office/officeart/2005/8/layout/hierarchy2"/>
    <dgm:cxn modelId="{460C8C72-688F-46E7-BAB1-D1852A340315}" type="presParOf" srcId="{77DBE3B5-E0CA-4B50-943C-6E27BE046618}" destId="{7E884A80-8CBB-42A1-89A1-F9EC05C900D8}" srcOrd="1" destOrd="0" presId="urn:microsoft.com/office/officeart/2005/8/layout/hierarchy2"/>
    <dgm:cxn modelId="{0D03A72F-1B57-42A9-89EC-6A2270E26DE3}" type="presParOf" srcId="{7E884A80-8CBB-42A1-89A1-F9EC05C900D8}" destId="{4DD0A753-B258-4BA4-AFFF-45971FABC1A3}" srcOrd="0" destOrd="0" presId="urn:microsoft.com/office/officeart/2005/8/layout/hierarchy2"/>
    <dgm:cxn modelId="{BB29B8AF-1CF2-4006-B0DB-B0244437D610}" type="presParOf" srcId="{4DD0A753-B258-4BA4-AFFF-45971FABC1A3}" destId="{787A49D0-6E69-4367-B5DA-BFBD58DB9A7A}" srcOrd="0" destOrd="0" presId="urn:microsoft.com/office/officeart/2005/8/layout/hierarchy2"/>
    <dgm:cxn modelId="{31973238-AA57-428C-9815-22BDF7361FA5}" type="presParOf" srcId="{7E884A80-8CBB-42A1-89A1-F9EC05C900D8}" destId="{84495AB2-9980-475A-A282-DC4AB53B829F}" srcOrd="1" destOrd="0" presId="urn:microsoft.com/office/officeart/2005/8/layout/hierarchy2"/>
    <dgm:cxn modelId="{BB7FA9C8-D76C-4982-8AB1-E1A2C7A12E11}" type="presParOf" srcId="{84495AB2-9980-475A-A282-DC4AB53B829F}" destId="{A01D16A6-40AC-44E5-A07A-BF02877D3AF3}" srcOrd="0" destOrd="0" presId="urn:microsoft.com/office/officeart/2005/8/layout/hierarchy2"/>
    <dgm:cxn modelId="{1439A4F5-FB19-43C1-9A65-45FBCA2B9235}" type="presParOf" srcId="{84495AB2-9980-475A-A282-DC4AB53B829F}" destId="{7EDD01AC-AA85-4187-B458-C79D8718205C}" srcOrd="1" destOrd="0" presId="urn:microsoft.com/office/officeart/2005/8/layout/hierarchy2"/>
    <dgm:cxn modelId="{41A1901F-7A83-43AF-870E-D36D7F15BA44}" type="presParOf" srcId="{D30DA448-2600-4A68-90C0-FA4051BE031E}" destId="{7BBD21E1-66BB-4D8E-BED9-2F2F8F660D3B}" srcOrd="1" destOrd="0" presId="urn:microsoft.com/office/officeart/2005/8/layout/hierarchy2"/>
    <dgm:cxn modelId="{0F0EE89E-2997-4BE7-BB0B-7B17C1EB4099}" type="presParOf" srcId="{7BBD21E1-66BB-4D8E-BED9-2F2F8F660D3B}" destId="{C8C34CD0-8332-4DFE-A62A-EEEC829CCA22}" srcOrd="0" destOrd="0" presId="urn:microsoft.com/office/officeart/2005/8/layout/hierarchy2"/>
    <dgm:cxn modelId="{36ACBD4E-DC10-48AC-A869-81E6A6C38871}" type="presParOf" srcId="{7BBD21E1-66BB-4D8E-BED9-2F2F8F660D3B}" destId="{EE2097C5-C344-4518-99FC-763469FECD9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6499C4-DD90-47BE-A2FA-EC436557FC3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B58740D-8AC5-407A-841C-02D78D0E341C}">
      <dgm:prSet phldrT="[Текст]" custT="1"/>
      <dgm:spPr/>
      <dgm:t>
        <a:bodyPr/>
        <a:lstStyle/>
        <a:p>
          <a:r>
            <a:rPr lang="uk-UA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Емпірична формула </a:t>
          </a:r>
          <a:r>
            <a:rPr lang="ru-RU" sz="16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Cn</a:t>
          </a:r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(H2O)</a:t>
          </a:r>
          <a:r>
            <a:rPr lang="ru-RU" sz="16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1A2685-D55A-428A-AE1B-471D41C3F7CA}" type="parTrans" cxnId="{F8862E86-6C82-463C-8DF7-71C698B32A22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96CC9D-9C6A-4DDB-AFCF-DEB71451980A}" type="sibTrans" cxnId="{F8862E86-6C82-463C-8DF7-71C698B32A22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296EFD-21CE-4B87-885B-F403861A080D}">
      <dgm:prSet phldrT="[Текст]" custT="1"/>
      <dgm:spPr/>
      <dgm:t>
        <a:bodyPr/>
        <a:lstStyle/>
        <a:p>
          <a:r>
            <a:rPr lang="uk-UA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 гідролізуються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BD52DE-4A85-4410-8922-01B83F078711}" type="parTrans" cxnId="{24AF0D3C-9DCF-477F-9918-2F418940B68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8AD2CF-34A3-4087-A715-B7E493FBD6B3}" type="sibTrans" cxnId="{24AF0D3C-9DCF-477F-9918-2F418940B68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78DDA1-7DB6-42B2-8C56-F9CF0A2D9CA6}">
      <dgm:prSet phldrT="[Текст]" custT="1"/>
      <dgm:spPr/>
      <dgm:t>
        <a:bodyPr/>
        <a:lstStyle/>
        <a:p>
          <a:r>
            <a:rPr lang="ru-RU" sz="16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Тверді</a:t>
          </a:r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кристалічні</a:t>
          </a:r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речовини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32297D-3C88-4032-BB5C-A6C9405CF635}" type="parTrans" cxnId="{8C858EC5-F26A-46CD-998F-5CB31F52D0E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6ED60A-CB89-436A-B30F-D91F87A13438}" type="sibTrans" cxnId="{8C858EC5-F26A-46CD-998F-5CB31F52D0E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0656FB-6DF4-4B51-B430-360B3643982A}">
      <dgm:prSet phldrT="[Текст]" custT="1"/>
      <dgm:spPr/>
      <dgm:t>
        <a:bodyPr/>
        <a:lstStyle/>
        <a:p>
          <a:r>
            <a:rPr lang="ru-RU" sz="16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Розчинні</a:t>
          </a:r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у </a:t>
          </a:r>
          <a:r>
            <a:rPr lang="ru-RU" sz="16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воді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9F26B8-35DF-4F39-9860-0FEEB266AB50}" type="parTrans" cxnId="{C2985D5B-5682-40B7-AED5-1E80196DEAB4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31C103-5A32-40DD-A01B-6D0F5CCC0B3F}" type="sibTrans" cxnId="{C2985D5B-5682-40B7-AED5-1E80196DEAB4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F714C7-2A2D-481A-A795-B3A0D83BE054}">
      <dgm:prSet phldrT="[Текст]" custT="1"/>
      <dgm:spPr/>
      <dgm:t>
        <a:bodyPr/>
        <a:lstStyle/>
        <a:p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Мають</a:t>
          </a:r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солодкий</a:t>
          </a:r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смак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DAE915-8CF4-462B-8861-12C0C8EE3994}" type="parTrans" cxnId="{C84FCC26-3847-495C-947C-FA930068C161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C93F6F-FB4F-4518-BAFF-2FDF3FD9DE9F}" type="sibTrans" cxnId="{C84FCC26-3847-495C-947C-FA930068C161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BDF46D-67B4-4FD2-B0D8-1E82416A3ADA}" type="pres">
      <dgm:prSet presAssocID="{AA6499C4-DD90-47BE-A2FA-EC436557FC31}" presName="Name0" presStyleCnt="0">
        <dgm:presLayoutVars>
          <dgm:dir/>
          <dgm:animLvl val="lvl"/>
          <dgm:resizeHandles val="exact"/>
        </dgm:presLayoutVars>
      </dgm:prSet>
      <dgm:spPr/>
    </dgm:pt>
    <dgm:pt modelId="{C3173EA8-15CA-42E1-9491-10824CDC1E60}" type="pres">
      <dgm:prSet presAssocID="{DB58740D-8AC5-407A-841C-02D78D0E341C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E20B41-A4DC-4DFF-8564-AAABC98C2325}" type="pres">
      <dgm:prSet presAssocID="{6D96CC9D-9C6A-4DDB-AFCF-DEB71451980A}" presName="parTxOnlySpace" presStyleCnt="0"/>
      <dgm:spPr/>
    </dgm:pt>
    <dgm:pt modelId="{2C13304A-09ED-4280-A575-4122B764A786}" type="pres">
      <dgm:prSet presAssocID="{A5296EFD-21CE-4B87-885B-F403861A080D}" presName="parTxOnly" presStyleLbl="node1" presStyleIdx="1" presStyleCnt="5" custScaleX="1251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A6591-4283-4A1A-BD7E-2DB0BF609316}" type="pres">
      <dgm:prSet presAssocID="{B18AD2CF-34A3-4087-A715-B7E493FBD6B3}" presName="parTxOnlySpace" presStyleCnt="0"/>
      <dgm:spPr/>
    </dgm:pt>
    <dgm:pt modelId="{EC8BF290-F17E-4C17-BA54-3B38FEB52828}" type="pres">
      <dgm:prSet presAssocID="{B978DDA1-7DB6-42B2-8C56-F9CF0A2D9CA6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B4441F-09BB-4BFC-9DF2-6DC005F7E69B}" type="pres">
      <dgm:prSet presAssocID="{836ED60A-CB89-436A-B30F-D91F87A13438}" presName="parTxOnlySpace" presStyleCnt="0"/>
      <dgm:spPr/>
    </dgm:pt>
    <dgm:pt modelId="{2154C3B4-4C96-49AA-B84F-120EF1D867CD}" type="pres">
      <dgm:prSet presAssocID="{0B0656FB-6DF4-4B51-B430-360B3643982A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855D0-9840-49CC-A8BA-5FA5274DDE64}" type="pres">
      <dgm:prSet presAssocID="{D131C103-5A32-40DD-A01B-6D0F5CCC0B3F}" presName="parTxOnlySpace" presStyleCnt="0"/>
      <dgm:spPr/>
    </dgm:pt>
    <dgm:pt modelId="{A512F32B-F226-4E08-9F48-1E3E23DB8BDD}" type="pres">
      <dgm:prSet presAssocID="{23F714C7-2A2D-481A-A795-B3A0D83BE054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AF0D3C-9DCF-477F-9918-2F418940B686}" srcId="{AA6499C4-DD90-47BE-A2FA-EC436557FC31}" destId="{A5296EFD-21CE-4B87-885B-F403861A080D}" srcOrd="1" destOrd="0" parTransId="{58BD52DE-4A85-4410-8922-01B83F078711}" sibTransId="{B18AD2CF-34A3-4087-A715-B7E493FBD6B3}"/>
    <dgm:cxn modelId="{C2985D5B-5682-40B7-AED5-1E80196DEAB4}" srcId="{AA6499C4-DD90-47BE-A2FA-EC436557FC31}" destId="{0B0656FB-6DF4-4B51-B430-360B3643982A}" srcOrd="3" destOrd="0" parTransId="{B59F26B8-35DF-4F39-9860-0FEEB266AB50}" sibTransId="{D131C103-5A32-40DD-A01B-6D0F5CCC0B3F}"/>
    <dgm:cxn modelId="{F8862E86-6C82-463C-8DF7-71C698B32A22}" srcId="{AA6499C4-DD90-47BE-A2FA-EC436557FC31}" destId="{DB58740D-8AC5-407A-841C-02D78D0E341C}" srcOrd="0" destOrd="0" parTransId="{C21A2685-D55A-428A-AE1B-471D41C3F7CA}" sibTransId="{6D96CC9D-9C6A-4DDB-AFCF-DEB71451980A}"/>
    <dgm:cxn modelId="{74F66F96-6DB6-40A7-918A-280E44A356ED}" type="presOf" srcId="{A5296EFD-21CE-4B87-885B-F403861A080D}" destId="{2C13304A-09ED-4280-A575-4122B764A786}" srcOrd="0" destOrd="0" presId="urn:microsoft.com/office/officeart/2005/8/layout/chevron1"/>
    <dgm:cxn modelId="{8C858EC5-F26A-46CD-998F-5CB31F52D0EA}" srcId="{AA6499C4-DD90-47BE-A2FA-EC436557FC31}" destId="{B978DDA1-7DB6-42B2-8C56-F9CF0A2D9CA6}" srcOrd="2" destOrd="0" parTransId="{D132297D-3C88-4032-BB5C-A6C9405CF635}" sibTransId="{836ED60A-CB89-436A-B30F-D91F87A13438}"/>
    <dgm:cxn modelId="{D1B94AD4-A0D9-422A-9FAD-0824BBB9485D}" type="presOf" srcId="{0B0656FB-6DF4-4B51-B430-360B3643982A}" destId="{2154C3B4-4C96-49AA-B84F-120EF1D867CD}" srcOrd="0" destOrd="0" presId="urn:microsoft.com/office/officeart/2005/8/layout/chevron1"/>
    <dgm:cxn modelId="{DAEEEB5C-872F-4FD1-9801-7EA7F0E2B8B7}" type="presOf" srcId="{23F714C7-2A2D-481A-A795-B3A0D83BE054}" destId="{A512F32B-F226-4E08-9F48-1E3E23DB8BDD}" srcOrd="0" destOrd="0" presId="urn:microsoft.com/office/officeart/2005/8/layout/chevron1"/>
    <dgm:cxn modelId="{23F4BA00-6010-43F5-A7D7-530020C7CEBD}" type="presOf" srcId="{B978DDA1-7DB6-42B2-8C56-F9CF0A2D9CA6}" destId="{EC8BF290-F17E-4C17-BA54-3B38FEB52828}" srcOrd="0" destOrd="0" presId="urn:microsoft.com/office/officeart/2005/8/layout/chevron1"/>
    <dgm:cxn modelId="{7EBDE16A-B0B5-477E-B364-00AB78320FCF}" type="presOf" srcId="{AA6499C4-DD90-47BE-A2FA-EC436557FC31}" destId="{55BDF46D-67B4-4FD2-B0D8-1E82416A3ADA}" srcOrd="0" destOrd="0" presId="urn:microsoft.com/office/officeart/2005/8/layout/chevron1"/>
    <dgm:cxn modelId="{4BEF6C4C-0832-4671-A0EA-5F12CD652F8A}" type="presOf" srcId="{DB58740D-8AC5-407A-841C-02D78D0E341C}" destId="{C3173EA8-15CA-42E1-9491-10824CDC1E60}" srcOrd="0" destOrd="0" presId="urn:microsoft.com/office/officeart/2005/8/layout/chevron1"/>
    <dgm:cxn modelId="{C84FCC26-3847-495C-947C-FA930068C161}" srcId="{AA6499C4-DD90-47BE-A2FA-EC436557FC31}" destId="{23F714C7-2A2D-481A-A795-B3A0D83BE054}" srcOrd="4" destOrd="0" parTransId="{F4DAE915-8CF4-462B-8861-12C0C8EE3994}" sibTransId="{10C93F6F-FB4F-4518-BAFF-2FDF3FD9DE9F}"/>
    <dgm:cxn modelId="{530D8947-7908-4347-9089-200509EB8C9E}" type="presParOf" srcId="{55BDF46D-67B4-4FD2-B0D8-1E82416A3ADA}" destId="{C3173EA8-15CA-42E1-9491-10824CDC1E60}" srcOrd="0" destOrd="0" presId="urn:microsoft.com/office/officeart/2005/8/layout/chevron1"/>
    <dgm:cxn modelId="{1FEA5F61-9259-4F63-958D-0B8B6406B83E}" type="presParOf" srcId="{55BDF46D-67B4-4FD2-B0D8-1E82416A3ADA}" destId="{A6E20B41-A4DC-4DFF-8564-AAABC98C2325}" srcOrd="1" destOrd="0" presId="urn:microsoft.com/office/officeart/2005/8/layout/chevron1"/>
    <dgm:cxn modelId="{549C8AF9-4CA5-480B-8374-B46DED2E243F}" type="presParOf" srcId="{55BDF46D-67B4-4FD2-B0D8-1E82416A3ADA}" destId="{2C13304A-09ED-4280-A575-4122B764A786}" srcOrd="2" destOrd="0" presId="urn:microsoft.com/office/officeart/2005/8/layout/chevron1"/>
    <dgm:cxn modelId="{C0F906B8-F204-4E8A-AE96-D01B76EAB939}" type="presParOf" srcId="{55BDF46D-67B4-4FD2-B0D8-1E82416A3ADA}" destId="{AFFA6591-4283-4A1A-BD7E-2DB0BF609316}" srcOrd="3" destOrd="0" presId="urn:microsoft.com/office/officeart/2005/8/layout/chevron1"/>
    <dgm:cxn modelId="{F0D4E45A-E19E-484F-9AD0-4B77C6D5A038}" type="presParOf" srcId="{55BDF46D-67B4-4FD2-B0D8-1E82416A3ADA}" destId="{EC8BF290-F17E-4C17-BA54-3B38FEB52828}" srcOrd="4" destOrd="0" presId="urn:microsoft.com/office/officeart/2005/8/layout/chevron1"/>
    <dgm:cxn modelId="{6973C4AD-F9F5-4B71-BBD9-54A816AA4C2D}" type="presParOf" srcId="{55BDF46D-67B4-4FD2-B0D8-1E82416A3ADA}" destId="{DCB4441F-09BB-4BFC-9DF2-6DC005F7E69B}" srcOrd="5" destOrd="0" presId="urn:microsoft.com/office/officeart/2005/8/layout/chevron1"/>
    <dgm:cxn modelId="{ED5DA999-7477-43FA-A33D-71BFFFF06390}" type="presParOf" srcId="{55BDF46D-67B4-4FD2-B0D8-1E82416A3ADA}" destId="{2154C3B4-4C96-49AA-B84F-120EF1D867CD}" srcOrd="6" destOrd="0" presId="urn:microsoft.com/office/officeart/2005/8/layout/chevron1"/>
    <dgm:cxn modelId="{553288F8-0D8B-4555-A41A-926E0A8242BA}" type="presParOf" srcId="{55BDF46D-67B4-4FD2-B0D8-1E82416A3ADA}" destId="{99C855D0-9840-49CC-A8BA-5FA5274DDE64}" srcOrd="7" destOrd="0" presId="urn:microsoft.com/office/officeart/2005/8/layout/chevron1"/>
    <dgm:cxn modelId="{8A929DF3-6DC9-45DC-A3F3-D0D4F5B3DB36}" type="presParOf" srcId="{55BDF46D-67B4-4FD2-B0D8-1E82416A3ADA}" destId="{A512F32B-F226-4E08-9F48-1E3E23DB8BDD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121505-5514-49AA-A312-BE9EDEE22480}" type="doc">
      <dgm:prSet loTypeId="urn:microsoft.com/office/officeart/2005/8/layout/cycle8" loCatId="cycle" qsTypeId="urn:microsoft.com/office/officeart/2005/8/quickstyle/simple4" qsCatId="simple" csTypeId="urn:microsoft.com/office/officeart/2005/8/colors/accent1_1" csCatId="accent1" phldr="1"/>
      <dgm:spPr/>
    </dgm:pt>
    <dgm:pt modelId="{3E139559-A6F6-4689-A60B-BADF89480E8A}">
      <dgm:prSet phldrT="[Текст]" custT="1"/>
      <dgm:spPr/>
      <dgm:t>
        <a:bodyPr/>
        <a:lstStyle/>
        <a:p>
          <a:r>
            <a:rPr lang="ru-RU" sz="1400" b="0" i="0" dirty="0" err="1" smtClean="0"/>
            <a:t>Первинне</a:t>
          </a:r>
          <a:r>
            <a:rPr lang="ru-RU" sz="1400" b="0" i="0" dirty="0" smtClean="0"/>
            <a:t> </a:t>
          </a:r>
          <a:r>
            <a:rPr lang="ru-RU" sz="1400" b="0" i="0" dirty="0" err="1" smtClean="0"/>
            <a:t>джерело</a:t>
          </a:r>
          <a:r>
            <a:rPr lang="ru-RU" sz="1400" b="0" i="0" dirty="0" smtClean="0"/>
            <a:t> </a:t>
          </a:r>
          <a:r>
            <a:rPr lang="ru-RU" sz="1400" b="0" i="0" dirty="0" err="1" smtClean="0"/>
            <a:t>енергії</a:t>
          </a:r>
          <a:r>
            <a:rPr lang="ru-RU" sz="1400" b="0" i="0" dirty="0" smtClean="0"/>
            <a:t> для </a:t>
          </a:r>
          <a:r>
            <a:rPr lang="ru-RU" sz="1400" b="0" i="0" dirty="0" err="1" smtClean="0"/>
            <a:t>клітин</a:t>
          </a:r>
          <a:endParaRPr lang="ru-RU" sz="1400" b="0" i="0" dirty="0"/>
        </a:p>
      </dgm:t>
    </dgm:pt>
    <dgm:pt modelId="{C1E20047-1C16-4D96-B7F3-309B286A0D45}" type="parTrans" cxnId="{E834EA8C-FE1A-4029-83FB-BCE80655FADD}">
      <dgm:prSet/>
      <dgm:spPr/>
      <dgm:t>
        <a:bodyPr/>
        <a:lstStyle/>
        <a:p>
          <a:endParaRPr lang="ru-RU"/>
        </a:p>
      </dgm:t>
    </dgm:pt>
    <dgm:pt modelId="{C3D938D5-1622-4BCA-B30A-4D8267519917}" type="sibTrans" cxnId="{E834EA8C-FE1A-4029-83FB-BCE80655FADD}">
      <dgm:prSet/>
      <dgm:spPr/>
      <dgm:t>
        <a:bodyPr/>
        <a:lstStyle/>
        <a:p>
          <a:endParaRPr lang="ru-RU"/>
        </a:p>
      </dgm:t>
    </dgm:pt>
    <dgm:pt modelId="{B5CA168F-F72C-46F8-988F-96AD06F65C1D}">
      <dgm:prSet phldrT="[Текст]" custT="1"/>
      <dgm:spPr/>
      <dgm:t>
        <a:bodyPr/>
        <a:lstStyle/>
        <a:p>
          <a:r>
            <a:rPr lang="ru-RU" sz="1400" b="0" i="0" dirty="0" err="1" smtClean="0"/>
            <a:t>Зниження</a:t>
          </a:r>
          <a:r>
            <a:rPr lang="ru-RU" sz="1400" b="0" i="0" dirty="0" smtClean="0"/>
            <a:t> </a:t>
          </a:r>
          <a:r>
            <a:rPr lang="ru-RU" sz="1400" b="0" i="0" dirty="0" err="1" smtClean="0"/>
            <a:t>рівня</a:t>
          </a:r>
          <a:r>
            <a:rPr lang="ru-RU" sz="1400" b="0" i="0" dirty="0" smtClean="0"/>
            <a:t> </a:t>
          </a:r>
          <a:r>
            <a:rPr lang="ru-RU" sz="1400" b="0" i="0" dirty="0" err="1" smtClean="0"/>
            <a:t>глюкози</a:t>
          </a:r>
          <a:r>
            <a:rPr lang="ru-RU" sz="1400" b="0" i="0" dirty="0" smtClean="0"/>
            <a:t> в </a:t>
          </a:r>
          <a:r>
            <a:rPr lang="ru-RU" sz="1400" b="0" i="0" dirty="0" err="1" smtClean="0"/>
            <a:t>крові</a:t>
          </a:r>
          <a:r>
            <a:rPr lang="ru-RU" sz="1400" b="0" i="0" dirty="0" smtClean="0"/>
            <a:t> </a:t>
          </a:r>
          <a:r>
            <a:rPr lang="ru-RU" sz="1400" b="0" i="0" dirty="0" err="1" smtClean="0"/>
            <a:t>спричинює</a:t>
          </a:r>
          <a:r>
            <a:rPr lang="ru-RU" sz="1400" b="0" i="0" dirty="0" smtClean="0"/>
            <a:t> </a:t>
          </a:r>
          <a:r>
            <a:rPr lang="ru-RU" sz="1400" b="0" i="0" dirty="0" err="1" smtClean="0"/>
            <a:t>порушення</a:t>
          </a:r>
          <a:r>
            <a:rPr lang="ru-RU" sz="1400" b="0" i="0" dirty="0" smtClean="0"/>
            <a:t> </a:t>
          </a:r>
          <a:r>
            <a:rPr lang="ru-RU" sz="1400" b="0" i="0" dirty="0" err="1" smtClean="0"/>
            <a:t>життєдіяльності</a:t>
          </a:r>
          <a:r>
            <a:rPr lang="ru-RU" sz="1400" b="0" i="0" dirty="0" smtClean="0"/>
            <a:t> </a:t>
          </a:r>
          <a:r>
            <a:rPr lang="ru-RU" sz="1400" b="0" i="0" dirty="0" err="1" smtClean="0"/>
            <a:t>нервових</a:t>
          </a:r>
          <a:r>
            <a:rPr lang="ru-RU" sz="1400" b="0" i="0" dirty="0" smtClean="0"/>
            <a:t> та </a:t>
          </a:r>
          <a:r>
            <a:rPr lang="ru-RU" sz="1400" b="0" i="0" dirty="0" err="1" smtClean="0"/>
            <a:t>м'язових</a:t>
          </a:r>
          <a:r>
            <a:rPr lang="ru-RU" sz="1400" b="0" i="0" dirty="0" smtClean="0"/>
            <a:t> </a:t>
          </a:r>
          <a:r>
            <a:rPr lang="ru-RU" sz="1400" b="0" i="0" dirty="0" err="1" smtClean="0"/>
            <a:t>клітин</a:t>
          </a:r>
          <a:endParaRPr lang="ru-RU" sz="1400" b="0" i="0" dirty="0"/>
        </a:p>
      </dgm:t>
    </dgm:pt>
    <dgm:pt modelId="{7E9401F9-36AD-4046-90C2-D2B349DC5A9F}" type="parTrans" cxnId="{37985582-9B2E-4DCF-8187-987340F80F46}">
      <dgm:prSet/>
      <dgm:spPr/>
      <dgm:t>
        <a:bodyPr/>
        <a:lstStyle/>
        <a:p>
          <a:endParaRPr lang="ru-RU"/>
        </a:p>
      </dgm:t>
    </dgm:pt>
    <dgm:pt modelId="{9DB6E8E5-88B1-49DB-B49D-6C247C440C47}" type="sibTrans" cxnId="{37985582-9B2E-4DCF-8187-987340F80F46}">
      <dgm:prSet/>
      <dgm:spPr/>
      <dgm:t>
        <a:bodyPr/>
        <a:lstStyle/>
        <a:p>
          <a:endParaRPr lang="ru-RU"/>
        </a:p>
      </dgm:t>
    </dgm:pt>
    <dgm:pt modelId="{47358495-60FE-4100-82DE-9B1C1B2156B7}">
      <dgm:prSet phldrT="[Текст]" custT="1"/>
      <dgm:spPr/>
      <dgm:t>
        <a:bodyPr/>
        <a:lstStyle/>
        <a:p>
          <a:r>
            <a:rPr lang="ru-RU" sz="1400" b="0" i="0" dirty="0" err="1" smtClean="0"/>
            <a:t>Регулює</a:t>
          </a:r>
          <a:r>
            <a:rPr lang="ru-RU" sz="1400" b="0" i="0" dirty="0" smtClean="0"/>
            <a:t> </a:t>
          </a:r>
          <a:r>
            <a:rPr lang="ru-RU" sz="1400" b="0" i="0" dirty="0" err="1" smtClean="0"/>
            <a:t>осмотичний</a:t>
          </a:r>
          <a:r>
            <a:rPr lang="ru-RU" sz="1400" b="0" i="0" dirty="0" smtClean="0"/>
            <a:t> </a:t>
          </a:r>
          <a:r>
            <a:rPr lang="ru-RU" sz="1400" b="0" i="0" dirty="0" err="1" smtClean="0"/>
            <a:t>тиск</a:t>
          </a:r>
          <a:endParaRPr lang="ru-RU" sz="1400" b="0" i="0" dirty="0"/>
        </a:p>
      </dgm:t>
    </dgm:pt>
    <dgm:pt modelId="{55BA749C-7E83-4011-AE20-605246E44184}" type="parTrans" cxnId="{CFEAC6B4-C0BB-43A4-9CBC-39934D08BD49}">
      <dgm:prSet/>
      <dgm:spPr/>
      <dgm:t>
        <a:bodyPr/>
        <a:lstStyle/>
        <a:p>
          <a:endParaRPr lang="ru-RU"/>
        </a:p>
      </dgm:t>
    </dgm:pt>
    <dgm:pt modelId="{A7232BC7-AA31-4E95-90AC-0F7CE10FBCAD}" type="sibTrans" cxnId="{CFEAC6B4-C0BB-43A4-9CBC-39934D08BD49}">
      <dgm:prSet/>
      <dgm:spPr/>
      <dgm:t>
        <a:bodyPr/>
        <a:lstStyle/>
        <a:p>
          <a:endParaRPr lang="ru-RU"/>
        </a:p>
      </dgm:t>
    </dgm:pt>
    <dgm:pt modelId="{86DF2A49-5DAA-4608-88AC-6BD54D71232C}">
      <dgm:prSet phldrT="[Текст]" custT="1"/>
      <dgm:spPr/>
      <dgm:t>
        <a:bodyPr/>
        <a:lstStyle/>
        <a:p>
          <a:r>
            <a:rPr lang="ru-RU" sz="1400" b="0" i="0" dirty="0" smtClean="0"/>
            <a:t> </a:t>
          </a:r>
          <a:r>
            <a:rPr lang="ru-RU" sz="1400" b="0" i="0" dirty="0" err="1" smtClean="0"/>
            <a:t>Міститься</a:t>
          </a:r>
          <a:r>
            <a:rPr lang="ru-RU" sz="1400" b="0" i="0" dirty="0" smtClean="0"/>
            <a:t> у </a:t>
          </a:r>
          <a:r>
            <a:rPr lang="ru-RU" sz="1400" b="0" i="0" dirty="0" err="1" smtClean="0"/>
            <a:t>складі</a:t>
          </a:r>
          <a:r>
            <a:rPr lang="ru-RU" sz="1400" b="0" i="0" dirty="0" smtClean="0"/>
            <a:t> </a:t>
          </a:r>
          <a:r>
            <a:rPr lang="ru-RU" sz="1400" b="0" i="0" dirty="0" err="1" smtClean="0"/>
            <a:t>майже</a:t>
          </a:r>
          <a:r>
            <a:rPr lang="ru-RU" sz="1400" b="0" i="0" dirty="0" smtClean="0"/>
            <a:t> </a:t>
          </a:r>
          <a:r>
            <a:rPr lang="ru-RU" sz="1400" b="0" i="0" dirty="0" err="1" smtClean="0"/>
            <a:t>всіх</a:t>
          </a:r>
          <a:r>
            <a:rPr lang="ru-RU" sz="1400" b="0" i="0" dirty="0" smtClean="0"/>
            <a:t> </a:t>
          </a:r>
          <a:r>
            <a:rPr lang="ru-RU" sz="1400" b="0" i="0" dirty="0" err="1" smtClean="0"/>
            <a:t>клітин</a:t>
          </a:r>
          <a:r>
            <a:rPr lang="ru-RU" sz="1400" b="0" i="0" dirty="0" smtClean="0"/>
            <a:t>, </a:t>
          </a:r>
          <a:r>
            <a:rPr lang="ru-RU" sz="1400" b="0" i="0" dirty="0" err="1" smtClean="0"/>
            <a:t>органів</a:t>
          </a:r>
          <a:r>
            <a:rPr lang="ru-RU" sz="1400" b="0" i="0" dirty="0" smtClean="0"/>
            <a:t> </a:t>
          </a:r>
          <a:r>
            <a:rPr lang="ru-RU" sz="1400" b="0" i="0" dirty="0" err="1" smtClean="0"/>
            <a:t>і</a:t>
          </a:r>
          <a:r>
            <a:rPr lang="ru-RU" sz="1400" b="0" i="0" dirty="0" smtClean="0"/>
            <a:t> тканин </a:t>
          </a:r>
          <a:endParaRPr lang="ru-RU" sz="1400" b="0" i="0" dirty="0"/>
        </a:p>
      </dgm:t>
    </dgm:pt>
    <dgm:pt modelId="{2B3AD8F0-8889-4EDE-BFED-1A10F1A616BF}" type="parTrans" cxnId="{8F55035C-C4AE-4BE5-94E1-74FCC23D2652}">
      <dgm:prSet/>
      <dgm:spPr/>
      <dgm:t>
        <a:bodyPr/>
        <a:lstStyle/>
        <a:p>
          <a:endParaRPr lang="ru-RU"/>
        </a:p>
      </dgm:t>
    </dgm:pt>
    <dgm:pt modelId="{5644D536-02B6-408B-8782-86BF29170D2C}" type="sibTrans" cxnId="{8F55035C-C4AE-4BE5-94E1-74FCC23D2652}">
      <dgm:prSet/>
      <dgm:spPr/>
      <dgm:t>
        <a:bodyPr/>
        <a:lstStyle/>
        <a:p>
          <a:endParaRPr lang="ru-RU"/>
        </a:p>
      </dgm:t>
    </dgm:pt>
    <dgm:pt modelId="{D43CF5A2-6297-4826-AB9E-818326C7D31D}" type="pres">
      <dgm:prSet presAssocID="{44121505-5514-49AA-A312-BE9EDEE22480}" presName="compositeShape" presStyleCnt="0">
        <dgm:presLayoutVars>
          <dgm:chMax val="7"/>
          <dgm:dir/>
          <dgm:resizeHandles val="exact"/>
        </dgm:presLayoutVars>
      </dgm:prSet>
      <dgm:spPr/>
    </dgm:pt>
    <dgm:pt modelId="{08D9377D-075A-49E6-B77B-9069C41FEDA7}" type="pres">
      <dgm:prSet presAssocID="{44121505-5514-49AA-A312-BE9EDEE22480}" presName="wedge1" presStyleLbl="node1" presStyleIdx="0" presStyleCnt="4"/>
      <dgm:spPr/>
      <dgm:t>
        <a:bodyPr/>
        <a:lstStyle/>
        <a:p>
          <a:endParaRPr lang="ru-RU"/>
        </a:p>
      </dgm:t>
    </dgm:pt>
    <dgm:pt modelId="{86BFB990-1028-4E5E-97DE-602A9BEB14B2}" type="pres">
      <dgm:prSet presAssocID="{44121505-5514-49AA-A312-BE9EDEE22480}" presName="dummy1a" presStyleCnt="0"/>
      <dgm:spPr/>
    </dgm:pt>
    <dgm:pt modelId="{B7784118-0594-43CD-9443-0E51BD37185B}" type="pres">
      <dgm:prSet presAssocID="{44121505-5514-49AA-A312-BE9EDEE22480}" presName="dummy1b" presStyleCnt="0"/>
      <dgm:spPr/>
    </dgm:pt>
    <dgm:pt modelId="{A6CDCAB6-82B4-434A-B1B8-9CED13AC1439}" type="pres">
      <dgm:prSet presAssocID="{44121505-5514-49AA-A312-BE9EDEE22480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D5B4E-1EF1-4A7A-8498-C72886829808}" type="pres">
      <dgm:prSet presAssocID="{44121505-5514-49AA-A312-BE9EDEE22480}" presName="wedge2" presStyleLbl="node1" presStyleIdx="1" presStyleCnt="4"/>
      <dgm:spPr/>
      <dgm:t>
        <a:bodyPr/>
        <a:lstStyle/>
        <a:p>
          <a:endParaRPr lang="ru-RU"/>
        </a:p>
      </dgm:t>
    </dgm:pt>
    <dgm:pt modelId="{44B5A4F2-963F-4D9C-B925-D9B4E9A3392D}" type="pres">
      <dgm:prSet presAssocID="{44121505-5514-49AA-A312-BE9EDEE22480}" presName="dummy2a" presStyleCnt="0"/>
      <dgm:spPr/>
    </dgm:pt>
    <dgm:pt modelId="{CF9AD4E0-53C1-4EC2-B61E-BB586EFE719B}" type="pres">
      <dgm:prSet presAssocID="{44121505-5514-49AA-A312-BE9EDEE22480}" presName="dummy2b" presStyleCnt="0"/>
      <dgm:spPr/>
    </dgm:pt>
    <dgm:pt modelId="{3654C3CA-2828-450B-93E0-22E9BFD196CF}" type="pres">
      <dgm:prSet presAssocID="{44121505-5514-49AA-A312-BE9EDEE22480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093257-0AA7-4705-9632-1970FF6AE22D}" type="pres">
      <dgm:prSet presAssocID="{44121505-5514-49AA-A312-BE9EDEE22480}" presName="wedge3" presStyleLbl="node1" presStyleIdx="2" presStyleCnt="4"/>
      <dgm:spPr/>
      <dgm:t>
        <a:bodyPr/>
        <a:lstStyle/>
        <a:p>
          <a:endParaRPr lang="ru-RU"/>
        </a:p>
      </dgm:t>
    </dgm:pt>
    <dgm:pt modelId="{D53C5FB8-9B39-4485-9E24-27116F101CC7}" type="pres">
      <dgm:prSet presAssocID="{44121505-5514-49AA-A312-BE9EDEE22480}" presName="dummy3a" presStyleCnt="0"/>
      <dgm:spPr/>
    </dgm:pt>
    <dgm:pt modelId="{76F52F4B-773A-4BDF-A32A-66C106084B52}" type="pres">
      <dgm:prSet presAssocID="{44121505-5514-49AA-A312-BE9EDEE22480}" presName="dummy3b" presStyleCnt="0"/>
      <dgm:spPr/>
    </dgm:pt>
    <dgm:pt modelId="{103F36BE-CCB8-48C3-807A-556CB975A031}" type="pres">
      <dgm:prSet presAssocID="{44121505-5514-49AA-A312-BE9EDEE22480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6C304B-4334-4C16-AB64-DCB79DEA796F}" type="pres">
      <dgm:prSet presAssocID="{44121505-5514-49AA-A312-BE9EDEE22480}" presName="wedge4" presStyleLbl="node1" presStyleIdx="3" presStyleCnt="4"/>
      <dgm:spPr/>
      <dgm:t>
        <a:bodyPr/>
        <a:lstStyle/>
        <a:p>
          <a:endParaRPr lang="ru-RU"/>
        </a:p>
      </dgm:t>
    </dgm:pt>
    <dgm:pt modelId="{33C472A4-240B-4937-AB8B-32BFA32E1194}" type="pres">
      <dgm:prSet presAssocID="{44121505-5514-49AA-A312-BE9EDEE22480}" presName="dummy4a" presStyleCnt="0"/>
      <dgm:spPr/>
    </dgm:pt>
    <dgm:pt modelId="{1AEEC9A6-03EB-4A25-ADA9-5DDE9DDC9E97}" type="pres">
      <dgm:prSet presAssocID="{44121505-5514-49AA-A312-BE9EDEE22480}" presName="dummy4b" presStyleCnt="0"/>
      <dgm:spPr/>
    </dgm:pt>
    <dgm:pt modelId="{51F60A13-57EB-4ED5-8637-66E1122EDCCE}" type="pres">
      <dgm:prSet presAssocID="{44121505-5514-49AA-A312-BE9EDEE22480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89E36-2B21-4132-91D4-4EA4FB0ADD62}" type="pres">
      <dgm:prSet presAssocID="{C3D938D5-1622-4BCA-B30A-4D8267519917}" presName="arrowWedge1" presStyleLbl="fgSibTrans2D1" presStyleIdx="0" presStyleCnt="4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  <dgm:pt modelId="{A974E085-A0F0-4017-A4D3-87CF52FAA0D1}" type="pres">
      <dgm:prSet presAssocID="{9DB6E8E5-88B1-49DB-B49D-6C247C440C47}" presName="arrowWedge2" presStyleLbl="fgSibTrans2D1" presStyleIdx="1" presStyleCnt="4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  <dgm:pt modelId="{4C2D376D-3347-4E93-B6F0-6ED281FB0B29}" type="pres">
      <dgm:prSet presAssocID="{A7232BC7-AA31-4E95-90AC-0F7CE10FBCAD}" presName="arrowWedge3" presStyleLbl="fgSibTrans2D1" presStyleIdx="2" presStyleCnt="4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  <dgm:pt modelId="{C15C8A1C-1CF8-414F-82DB-856A977E8E17}" type="pres">
      <dgm:prSet presAssocID="{5644D536-02B6-408B-8782-86BF29170D2C}" presName="arrowWedge4" presStyleLbl="fgSibTrans2D1" presStyleIdx="3" presStyleCnt="4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</dgm:ptLst>
  <dgm:cxnLst>
    <dgm:cxn modelId="{5A0302D1-950C-49D2-B20C-C9AAE33C5524}" type="presOf" srcId="{3E139559-A6F6-4689-A60B-BADF89480E8A}" destId="{08D9377D-075A-49E6-B77B-9069C41FEDA7}" srcOrd="0" destOrd="0" presId="urn:microsoft.com/office/officeart/2005/8/layout/cycle8"/>
    <dgm:cxn modelId="{BAA2509C-8538-4F6C-A472-F383CDB7B94C}" type="presOf" srcId="{86DF2A49-5DAA-4608-88AC-6BD54D71232C}" destId="{51F60A13-57EB-4ED5-8637-66E1122EDCCE}" srcOrd="1" destOrd="0" presId="urn:microsoft.com/office/officeart/2005/8/layout/cycle8"/>
    <dgm:cxn modelId="{14687AEE-32C9-4A33-A040-B7F10DD6359E}" type="presOf" srcId="{44121505-5514-49AA-A312-BE9EDEE22480}" destId="{D43CF5A2-6297-4826-AB9E-818326C7D31D}" srcOrd="0" destOrd="0" presId="urn:microsoft.com/office/officeart/2005/8/layout/cycle8"/>
    <dgm:cxn modelId="{8F55035C-C4AE-4BE5-94E1-74FCC23D2652}" srcId="{44121505-5514-49AA-A312-BE9EDEE22480}" destId="{86DF2A49-5DAA-4608-88AC-6BD54D71232C}" srcOrd="3" destOrd="0" parTransId="{2B3AD8F0-8889-4EDE-BFED-1A10F1A616BF}" sibTransId="{5644D536-02B6-408B-8782-86BF29170D2C}"/>
    <dgm:cxn modelId="{37985582-9B2E-4DCF-8187-987340F80F46}" srcId="{44121505-5514-49AA-A312-BE9EDEE22480}" destId="{B5CA168F-F72C-46F8-988F-96AD06F65C1D}" srcOrd="1" destOrd="0" parTransId="{7E9401F9-36AD-4046-90C2-D2B349DC5A9F}" sibTransId="{9DB6E8E5-88B1-49DB-B49D-6C247C440C47}"/>
    <dgm:cxn modelId="{CFEAC6B4-C0BB-43A4-9CBC-39934D08BD49}" srcId="{44121505-5514-49AA-A312-BE9EDEE22480}" destId="{47358495-60FE-4100-82DE-9B1C1B2156B7}" srcOrd="2" destOrd="0" parTransId="{55BA749C-7E83-4011-AE20-605246E44184}" sibTransId="{A7232BC7-AA31-4E95-90AC-0F7CE10FBCAD}"/>
    <dgm:cxn modelId="{FD52DA8E-96B5-4BD6-ABDB-EE9E947805FB}" type="presOf" srcId="{B5CA168F-F72C-46F8-988F-96AD06F65C1D}" destId="{3654C3CA-2828-450B-93E0-22E9BFD196CF}" srcOrd="1" destOrd="0" presId="urn:microsoft.com/office/officeart/2005/8/layout/cycle8"/>
    <dgm:cxn modelId="{8F28B7E3-0AF7-4D17-8E75-7DFECB228DE0}" type="presOf" srcId="{3E139559-A6F6-4689-A60B-BADF89480E8A}" destId="{A6CDCAB6-82B4-434A-B1B8-9CED13AC1439}" srcOrd="1" destOrd="0" presId="urn:microsoft.com/office/officeart/2005/8/layout/cycle8"/>
    <dgm:cxn modelId="{12B7EFD2-C8B1-448B-8269-9AA87759A9A2}" type="presOf" srcId="{86DF2A49-5DAA-4608-88AC-6BD54D71232C}" destId="{876C304B-4334-4C16-AB64-DCB79DEA796F}" srcOrd="0" destOrd="0" presId="urn:microsoft.com/office/officeart/2005/8/layout/cycle8"/>
    <dgm:cxn modelId="{AF343E18-C604-4016-B5ED-FF2C09599333}" type="presOf" srcId="{47358495-60FE-4100-82DE-9B1C1B2156B7}" destId="{E1093257-0AA7-4705-9632-1970FF6AE22D}" srcOrd="0" destOrd="0" presId="urn:microsoft.com/office/officeart/2005/8/layout/cycle8"/>
    <dgm:cxn modelId="{E834EA8C-FE1A-4029-83FB-BCE80655FADD}" srcId="{44121505-5514-49AA-A312-BE9EDEE22480}" destId="{3E139559-A6F6-4689-A60B-BADF89480E8A}" srcOrd="0" destOrd="0" parTransId="{C1E20047-1C16-4D96-B7F3-309B286A0D45}" sibTransId="{C3D938D5-1622-4BCA-B30A-4D8267519917}"/>
    <dgm:cxn modelId="{C3C40DE5-0AF2-438C-A2F6-1198109D0844}" type="presOf" srcId="{47358495-60FE-4100-82DE-9B1C1B2156B7}" destId="{103F36BE-CCB8-48C3-807A-556CB975A031}" srcOrd="1" destOrd="0" presId="urn:microsoft.com/office/officeart/2005/8/layout/cycle8"/>
    <dgm:cxn modelId="{9CB98DDF-8A72-454C-AD08-DA50B89448EC}" type="presOf" srcId="{B5CA168F-F72C-46F8-988F-96AD06F65C1D}" destId="{7B9D5B4E-1EF1-4A7A-8498-C72886829808}" srcOrd="0" destOrd="0" presId="urn:microsoft.com/office/officeart/2005/8/layout/cycle8"/>
    <dgm:cxn modelId="{C277AF49-8096-49C4-8500-28453A24CA1A}" type="presParOf" srcId="{D43CF5A2-6297-4826-AB9E-818326C7D31D}" destId="{08D9377D-075A-49E6-B77B-9069C41FEDA7}" srcOrd="0" destOrd="0" presId="urn:microsoft.com/office/officeart/2005/8/layout/cycle8"/>
    <dgm:cxn modelId="{5F5C43A3-27F5-43F6-B6A1-C6021353A569}" type="presParOf" srcId="{D43CF5A2-6297-4826-AB9E-818326C7D31D}" destId="{86BFB990-1028-4E5E-97DE-602A9BEB14B2}" srcOrd="1" destOrd="0" presId="urn:microsoft.com/office/officeart/2005/8/layout/cycle8"/>
    <dgm:cxn modelId="{FF6E502F-EA1C-40EA-BAF7-455994568F9E}" type="presParOf" srcId="{D43CF5A2-6297-4826-AB9E-818326C7D31D}" destId="{B7784118-0594-43CD-9443-0E51BD37185B}" srcOrd="2" destOrd="0" presId="urn:microsoft.com/office/officeart/2005/8/layout/cycle8"/>
    <dgm:cxn modelId="{7AD04DB7-F970-4F95-AB7A-37948E1801B9}" type="presParOf" srcId="{D43CF5A2-6297-4826-AB9E-818326C7D31D}" destId="{A6CDCAB6-82B4-434A-B1B8-9CED13AC1439}" srcOrd="3" destOrd="0" presId="urn:microsoft.com/office/officeart/2005/8/layout/cycle8"/>
    <dgm:cxn modelId="{AE02DEC6-6604-465D-B9C6-84469F762342}" type="presParOf" srcId="{D43CF5A2-6297-4826-AB9E-818326C7D31D}" destId="{7B9D5B4E-1EF1-4A7A-8498-C72886829808}" srcOrd="4" destOrd="0" presId="urn:microsoft.com/office/officeart/2005/8/layout/cycle8"/>
    <dgm:cxn modelId="{A27128A8-3E73-494A-B469-D62E6558B05D}" type="presParOf" srcId="{D43CF5A2-6297-4826-AB9E-818326C7D31D}" destId="{44B5A4F2-963F-4D9C-B925-D9B4E9A3392D}" srcOrd="5" destOrd="0" presId="urn:microsoft.com/office/officeart/2005/8/layout/cycle8"/>
    <dgm:cxn modelId="{2CE09845-5C3D-42A3-85FA-61CCC926EF10}" type="presParOf" srcId="{D43CF5A2-6297-4826-AB9E-818326C7D31D}" destId="{CF9AD4E0-53C1-4EC2-B61E-BB586EFE719B}" srcOrd="6" destOrd="0" presId="urn:microsoft.com/office/officeart/2005/8/layout/cycle8"/>
    <dgm:cxn modelId="{6F41C090-2661-4FC5-B6B8-463A2E789140}" type="presParOf" srcId="{D43CF5A2-6297-4826-AB9E-818326C7D31D}" destId="{3654C3CA-2828-450B-93E0-22E9BFD196CF}" srcOrd="7" destOrd="0" presId="urn:microsoft.com/office/officeart/2005/8/layout/cycle8"/>
    <dgm:cxn modelId="{FF8DA247-3835-4BEB-8289-B3BD9AF23BB7}" type="presParOf" srcId="{D43CF5A2-6297-4826-AB9E-818326C7D31D}" destId="{E1093257-0AA7-4705-9632-1970FF6AE22D}" srcOrd="8" destOrd="0" presId="urn:microsoft.com/office/officeart/2005/8/layout/cycle8"/>
    <dgm:cxn modelId="{3E416FE8-7C12-4ED8-84DA-3E7B7B70885C}" type="presParOf" srcId="{D43CF5A2-6297-4826-AB9E-818326C7D31D}" destId="{D53C5FB8-9B39-4485-9E24-27116F101CC7}" srcOrd="9" destOrd="0" presId="urn:microsoft.com/office/officeart/2005/8/layout/cycle8"/>
    <dgm:cxn modelId="{E0853EDB-A7F8-4031-B83D-03936AA2275A}" type="presParOf" srcId="{D43CF5A2-6297-4826-AB9E-818326C7D31D}" destId="{76F52F4B-773A-4BDF-A32A-66C106084B52}" srcOrd="10" destOrd="0" presId="urn:microsoft.com/office/officeart/2005/8/layout/cycle8"/>
    <dgm:cxn modelId="{7CD9EEBA-164A-4C55-9890-0478DB777DB6}" type="presParOf" srcId="{D43CF5A2-6297-4826-AB9E-818326C7D31D}" destId="{103F36BE-CCB8-48C3-807A-556CB975A031}" srcOrd="11" destOrd="0" presId="urn:microsoft.com/office/officeart/2005/8/layout/cycle8"/>
    <dgm:cxn modelId="{B540E4CB-AF50-4C8D-B950-23AC5B4D3ED1}" type="presParOf" srcId="{D43CF5A2-6297-4826-AB9E-818326C7D31D}" destId="{876C304B-4334-4C16-AB64-DCB79DEA796F}" srcOrd="12" destOrd="0" presId="urn:microsoft.com/office/officeart/2005/8/layout/cycle8"/>
    <dgm:cxn modelId="{33E7D64F-FE23-40A6-95AD-D3BB6154EF13}" type="presParOf" srcId="{D43CF5A2-6297-4826-AB9E-818326C7D31D}" destId="{33C472A4-240B-4937-AB8B-32BFA32E1194}" srcOrd="13" destOrd="0" presId="urn:microsoft.com/office/officeart/2005/8/layout/cycle8"/>
    <dgm:cxn modelId="{373E7118-C881-47C8-A769-F367D49F50D3}" type="presParOf" srcId="{D43CF5A2-6297-4826-AB9E-818326C7D31D}" destId="{1AEEC9A6-03EB-4A25-ADA9-5DDE9DDC9E97}" srcOrd="14" destOrd="0" presId="urn:microsoft.com/office/officeart/2005/8/layout/cycle8"/>
    <dgm:cxn modelId="{FEDC2430-4231-48EC-8FF0-1221E4A2A7D6}" type="presParOf" srcId="{D43CF5A2-6297-4826-AB9E-818326C7D31D}" destId="{51F60A13-57EB-4ED5-8637-66E1122EDCCE}" srcOrd="15" destOrd="0" presId="urn:microsoft.com/office/officeart/2005/8/layout/cycle8"/>
    <dgm:cxn modelId="{72063A2A-9021-483D-BFDF-D3378985116E}" type="presParOf" srcId="{D43CF5A2-6297-4826-AB9E-818326C7D31D}" destId="{FD089E36-2B21-4132-91D4-4EA4FB0ADD62}" srcOrd="16" destOrd="0" presId="urn:microsoft.com/office/officeart/2005/8/layout/cycle8"/>
    <dgm:cxn modelId="{7C92CD0E-BBDE-45E4-8A9A-E7931E833112}" type="presParOf" srcId="{D43CF5A2-6297-4826-AB9E-818326C7D31D}" destId="{A974E085-A0F0-4017-A4D3-87CF52FAA0D1}" srcOrd="17" destOrd="0" presId="urn:microsoft.com/office/officeart/2005/8/layout/cycle8"/>
    <dgm:cxn modelId="{E90C68B0-73B9-4F01-AC00-146132DFC126}" type="presParOf" srcId="{D43CF5A2-6297-4826-AB9E-818326C7D31D}" destId="{4C2D376D-3347-4E93-B6F0-6ED281FB0B29}" srcOrd="18" destOrd="0" presId="urn:microsoft.com/office/officeart/2005/8/layout/cycle8"/>
    <dgm:cxn modelId="{EA0E93ED-F5B3-4A32-AD6C-09CFECD02BE2}" type="presParOf" srcId="{D43CF5A2-6297-4826-AB9E-818326C7D31D}" destId="{C15C8A1C-1CF8-414F-82DB-856A977E8E17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6FC164-AFEB-4126-A557-E461FBAB49DB}" type="doc">
      <dgm:prSet loTypeId="urn:microsoft.com/office/officeart/2005/8/layout/cycle2" loCatId="cycle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C1049EA-DC08-472A-98D0-B42A664EA170}">
      <dgm:prSet phldrT="[Текст]"/>
      <dgm:spPr/>
      <dgm:t>
        <a:bodyPr/>
        <a:lstStyle/>
        <a:p>
          <a:r>
            <a:rPr lang="ru-RU" dirty="0" err="1" smtClean="0"/>
            <a:t>Мають</a:t>
          </a:r>
          <a:r>
            <a:rPr lang="ru-RU" dirty="0" smtClean="0"/>
            <a:t> </a:t>
          </a:r>
          <a:r>
            <a:rPr lang="ru-RU" b="1" dirty="0" err="1" smtClean="0"/>
            <a:t>від</a:t>
          </a:r>
          <a:r>
            <a:rPr lang="ru-RU" b="1" dirty="0" smtClean="0"/>
            <a:t> </a:t>
          </a:r>
          <a:r>
            <a:rPr lang="ru-RU" b="1" dirty="0" err="1" smtClean="0"/>
            <a:t>двох</a:t>
          </a:r>
          <a:r>
            <a:rPr lang="ru-RU" b="1" dirty="0" smtClean="0"/>
            <a:t> до десяти </a:t>
          </a:r>
          <a:r>
            <a:rPr lang="ru-RU" dirty="0" smtClean="0"/>
            <a:t>ланок </a:t>
          </a:r>
          <a:r>
            <a:rPr lang="ru-RU" dirty="0" err="1" smtClean="0"/>
            <a:t>моносахаридів</a:t>
          </a:r>
          <a:r>
            <a:rPr lang="ru-RU" dirty="0" smtClean="0"/>
            <a:t> </a:t>
          </a:r>
          <a:endParaRPr lang="ru-RU" dirty="0"/>
        </a:p>
      </dgm:t>
    </dgm:pt>
    <dgm:pt modelId="{3A541649-4920-4C41-BFA4-16B6993D4795}" type="parTrans" cxnId="{05D18E14-A6D8-4D4E-9205-CCD542C9C38B}">
      <dgm:prSet/>
      <dgm:spPr/>
      <dgm:t>
        <a:bodyPr/>
        <a:lstStyle/>
        <a:p>
          <a:endParaRPr lang="ru-RU"/>
        </a:p>
      </dgm:t>
    </dgm:pt>
    <dgm:pt modelId="{0599145F-D920-4275-9CAC-C5717629E58E}" type="sibTrans" cxnId="{05D18E14-A6D8-4D4E-9205-CCD542C9C38B}">
      <dgm:prSet/>
      <dgm:spPr/>
      <dgm:t>
        <a:bodyPr/>
        <a:lstStyle/>
        <a:p>
          <a:endParaRPr lang="ru-RU"/>
        </a:p>
      </dgm:t>
    </dgm:pt>
    <dgm:pt modelId="{9D3DC72C-9160-4328-AD12-A514EDF74A0A}">
      <dgm:prSet/>
      <dgm:spPr/>
      <dgm:t>
        <a:bodyPr/>
        <a:lstStyle/>
        <a:p>
          <a:r>
            <a:rPr lang="ru-RU" b="1" smtClean="0"/>
            <a:t>Зв'язок</a:t>
          </a:r>
          <a:r>
            <a:rPr lang="ru-RU" smtClean="0"/>
            <a:t> між двома моносахаридами здійснюється через атом Оксигену та називається </a:t>
          </a:r>
          <a:r>
            <a:rPr lang="ru-RU" b="1" smtClean="0"/>
            <a:t>глікозидним </a:t>
          </a:r>
          <a:endParaRPr lang="ru-RU"/>
        </a:p>
      </dgm:t>
    </dgm:pt>
    <dgm:pt modelId="{B631CA09-7648-48CE-B4F7-191C5466C6A5}" type="parTrans" cxnId="{405C2FE0-3A0C-4A00-9150-C378A2CFD2E8}">
      <dgm:prSet/>
      <dgm:spPr/>
      <dgm:t>
        <a:bodyPr/>
        <a:lstStyle/>
        <a:p>
          <a:endParaRPr lang="ru-RU"/>
        </a:p>
      </dgm:t>
    </dgm:pt>
    <dgm:pt modelId="{626A3EAF-554A-456F-857F-618C124A80D4}" type="sibTrans" cxnId="{405C2FE0-3A0C-4A00-9150-C378A2CFD2E8}">
      <dgm:prSet/>
      <dgm:spPr/>
      <dgm:t>
        <a:bodyPr/>
        <a:lstStyle/>
        <a:p>
          <a:endParaRPr lang="ru-RU"/>
        </a:p>
      </dgm:t>
    </dgm:pt>
    <dgm:pt modelId="{6DDF854C-4C27-4F3D-8ABF-A0B72509016A}">
      <dgm:prSet/>
      <dgm:spPr/>
      <dgm:t>
        <a:bodyPr/>
        <a:lstStyle/>
        <a:p>
          <a:r>
            <a:rPr lang="ru-RU" b="1" dirty="0" err="1" smtClean="0"/>
            <a:t>Олігосахариди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складаються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двох</a:t>
          </a:r>
          <a:r>
            <a:rPr lang="ru-RU" dirty="0" smtClean="0"/>
            <a:t> </a:t>
          </a:r>
          <a:r>
            <a:rPr lang="ru-RU" dirty="0" err="1" smtClean="0"/>
            <a:t>моносахаридів</a:t>
          </a:r>
          <a:r>
            <a:rPr lang="ru-RU" dirty="0" smtClean="0"/>
            <a:t>, </a:t>
          </a:r>
          <a:r>
            <a:rPr lang="ru-RU" dirty="0" err="1" smtClean="0"/>
            <a:t>називаються</a:t>
          </a:r>
          <a:r>
            <a:rPr lang="ru-RU" dirty="0" smtClean="0"/>
            <a:t> </a:t>
          </a:r>
          <a:r>
            <a:rPr lang="ru-RU" b="1" dirty="0" smtClean="0"/>
            <a:t>дисахаридами </a:t>
          </a:r>
          <a:endParaRPr lang="ru-RU" dirty="0"/>
        </a:p>
      </dgm:t>
    </dgm:pt>
    <dgm:pt modelId="{02A4CC47-C23F-436D-B3F9-0E66D2B61583}" type="parTrans" cxnId="{517041E3-C336-49A3-A394-173E6713C8AC}">
      <dgm:prSet/>
      <dgm:spPr/>
      <dgm:t>
        <a:bodyPr/>
        <a:lstStyle/>
        <a:p>
          <a:endParaRPr lang="ru-RU"/>
        </a:p>
      </dgm:t>
    </dgm:pt>
    <dgm:pt modelId="{E377EDF5-B755-444F-A74E-CD6FC3089229}" type="sibTrans" cxnId="{517041E3-C336-49A3-A394-173E6713C8AC}">
      <dgm:prSet/>
      <dgm:spPr/>
      <dgm:t>
        <a:bodyPr/>
        <a:lstStyle/>
        <a:p>
          <a:endParaRPr lang="ru-RU"/>
        </a:p>
      </dgm:t>
    </dgm:pt>
    <dgm:pt modelId="{876A5090-08A4-4B1D-B2F2-C54F209FD4B2}">
      <dgm:prSet/>
      <dgm:spPr/>
      <dgm:t>
        <a:bodyPr/>
        <a:lstStyle/>
        <a:p>
          <a:r>
            <a:rPr lang="ru-RU" b="1" smtClean="0"/>
            <a:t>Широко поширені </a:t>
          </a:r>
          <a:r>
            <a:rPr lang="ru-RU" smtClean="0"/>
            <a:t>в тваринах і рослинних організмах </a:t>
          </a:r>
          <a:endParaRPr lang="ru-RU"/>
        </a:p>
      </dgm:t>
    </dgm:pt>
    <dgm:pt modelId="{96F64351-5F9D-49AE-AA23-89FCEF84DC04}" type="parTrans" cxnId="{74DBC10E-E818-46B6-BCCE-7ECC4FECC8E1}">
      <dgm:prSet/>
      <dgm:spPr/>
      <dgm:t>
        <a:bodyPr/>
        <a:lstStyle/>
        <a:p>
          <a:endParaRPr lang="ru-RU"/>
        </a:p>
      </dgm:t>
    </dgm:pt>
    <dgm:pt modelId="{FC1772AD-B100-4EEA-A769-6C7671E84EFD}" type="sibTrans" cxnId="{74DBC10E-E818-46B6-BCCE-7ECC4FECC8E1}">
      <dgm:prSet/>
      <dgm:spPr/>
      <dgm:t>
        <a:bodyPr/>
        <a:lstStyle/>
        <a:p>
          <a:endParaRPr lang="ru-RU"/>
        </a:p>
      </dgm:t>
    </dgm:pt>
    <dgm:pt modelId="{8D7F4B64-CB34-4E7C-B1C7-24755CE7ED99}">
      <dgm:prSet/>
      <dgm:spPr/>
      <dgm:t>
        <a:bodyPr/>
        <a:lstStyle/>
        <a:p>
          <a:r>
            <a:rPr lang="ru-RU" b="1" smtClean="0"/>
            <a:t>Зустрічаються у вільному стані </a:t>
          </a:r>
          <a:r>
            <a:rPr lang="ru-RU" smtClean="0"/>
            <a:t>,а також як структурні компоненти глікозидів </a:t>
          </a:r>
          <a:endParaRPr lang="ru-RU"/>
        </a:p>
      </dgm:t>
    </dgm:pt>
    <dgm:pt modelId="{2E03D8ED-FB82-45B8-A1B1-A5B3E036A005}" type="parTrans" cxnId="{B49AE66E-3936-4E3E-9236-075E6CA66D03}">
      <dgm:prSet/>
      <dgm:spPr/>
      <dgm:t>
        <a:bodyPr/>
        <a:lstStyle/>
        <a:p>
          <a:endParaRPr lang="ru-RU"/>
        </a:p>
      </dgm:t>
    </dgm:pt>
    <dgm:pt modelId="{C1733E97-0836-4803-A1F3-6437C7872F54}" type="sibTrans" cxnId="{B49AE66E-3936-4E3E-9236-075E6CA66D03}">
      <dgm:prSet/>
      <dgm:spPr/>
      <dgm:t>
        <a:bodyPr/>
        <a:lstStyle/>
        <a:p>
          <a:endParaRPr lang="ru-RU"/>
        </a:p>
      </dgm:t>
    </dgm:pt>
    <dgm:pt modelId="{BE67228D-B6A1-462A-AD9D-47E73A515403}">
      <dgm:prSet/>
      <dgm:spPr/>
      <dgm:t>
        <a:bodyPr/>
        <a:lstStyle/>
        <a:p>
          <a:r>
            <a:rPr lang="ru-RU" b="1" smtClean="0"/>
            <a:t>Продукти біосинтезу </a:t>
          </a:r>
          <a:r>
            <a:rPr lang="ru-RU" smtClean="0"/>
            <a:t>або часткового гідролізу полісахаридів </a:t>
          </a:r>
          <a:endParaRPr lang="ru-RU"/>
        </a:p>
      </dgm:t>
    </dgm:pt>
    <dgm:pt modelId="{B06B5F5F-23BF-42E7-8B3C-8324E781496C}" type="parTrans" cxnId="{85B4A6FA-9919-4733-9080-BD82D4636E87}">
      <dgm:prSet/>
      <dgm:spPr/>
      <dgm:t>
        <a:bodyPr/>
        <a:lstStyle/>
        <a:p>
          <a:endParaRPr lang="ru-RU"/>
        </a:p>
      </dgm:t>
    </dgm:pt>
    <dgm:pt modelId="{353A3114-7A5E-4D8E-8B09-1CD155AA1AE5}" type="sibTrans" cxnId="{85B4A6FA-9919-4733-9080-BD82D4636E87}">
      <dgm:prSet/>
      <dgm:spPr/>
      <dgm:t>
        <a:bodyPr/>
        <a:lstStyle/>
        <a:p>
          <a:endParaRPr lang="ru-RU"/>
        </a:p>
      </dgm:t>
    </dgm:pt>
    <dgm:pt modelId="{AEECC496-A59D-4A43-A8D3-DF23F0130D9E}" type="pres">
      <dgm:prSet presAssocID="{376FC164-AFEB-4126-A557-E461FBAB49D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005B21-19AF-4E6D-A301-0A2E41695A43}" type="pres">
      <dgm:prSet presAssocID="{4C1049EA-DC08-472A-98D0-B42A664EA170}" presName="node" presStyleLbl="node1" presStyleIdx="0" presStyleCnt="6" custScaleX="185827" custScaleY="147397" custRadScaleRad="81967" custRadScaleInc="-7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4392D-ACB7-4A86-982C-68B73DDBD63C}" type="pres">
      <dgm:prSet presAssocID="{0599145F-D920-4275-9CAC-C5717629E58E}" presName="sibTrans" presStyleLbl="sibTrans2D1" presStyleIdx="0" presStyleCnt="6"/>
      <dgm:spPr/>
      <dgm:t>
        <a:bodyPr/>
        <a:lstStyle/>
        <a:p>
          <a:endParaRPr lang="ru-RU"/>
        </a:p>
      </dgm:t>
    </dgm:pt>
    <dgm:pt modelId="{A39692AE-BBD3-4DAF-977E-6A082D2B6238}" type="pres">
      <dgm:prSet presAssocID="{0599145F-D920-4275-9CAC-C5717629E58E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D53B5D5E-7FF0-4D6D-A226-44D3A066C370}" type="pres">
      <dgm:prSet presAssocID="{9D3DC72C-9160-4328-AD12-A514EDF74A0A}" presName="node" presStyleLbl="node1" presStyleIdx="1" presStyleCnt="6" custScaleX="215096" custScaleY="147397" custRadScaleRad="198530" custRadScaleInc="18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55307-0F11-4FC4-9317-1585AAD03BAE}" type="pres">
      <dgm:prSet presAssocID="{626A3EAF-554A-456F-857F-618C124A80D4}" presName="sibTrans" presStyleLbl="sibTrans2D1" presStyleIdx="1" presStyleCnt="6"/>
      <dgm:spPr/>
      <dgm:t>
        <a:bodyPr/>
        <a:lstStyle/>
        <a:p>
          <a:endParaRPr lang="ru-RU"/>
        </a:p>
      </dgm:t>
    </dgm:pt>
    <dgm:pt modelId="{0253B59B-EF6A-465A-AE68-0C5CD4565E41}" type="pres">
      <dgm:prSet presAssocID="{626A3EAF-554A-456F-857F-618C124A80D4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CC6F1ED6-F8DC-4170-98F2-D92FBC8DC391}" type="pres">
      <dgm:prSet presAssocID="{6DDF854C-4C27-4F3D-8ABF-A0B72509016A}" presName="node" presStyleLbl="node1" presStyleIdx="2" presStyleCnt="6" custScaleX="215096" custScaleY="147397" custRadScaleRad="204561" custRadScaleInc="-7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E04166-F572-4C70-AA4F-23C8F2236C47}" type="pres">
      <dgm:prSet presAssocID="{E377EDF5-B755-444F-A74E-CD6FC3089229}" presName="sibTrans" presStyleLbl="sibTrans2D1" presStyleIdx="2" presStyleCnt="6"/>
      <dgm:spPr/>
      <dgm:t>
        <a:bodyPr/>
        <a:lstStyle/>
        <a:p>
          <a:endParaRPr lang="ru-RU"/>
        </a:p>
      </dgm:t>
    </dgm:pt>
    <dgm:pt modelId="{B5E62406-24A8-4F59-8892-036AE8A8C9AB}" type="pres">
      <dgm:prSet presAssocID="{E377EDF5-B755-444F-A74E-CD6FC3089229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AD93E75E-E9EC-4E37-B8C5-38BA25DB97FC}" type="pres">
      <dgm:prSet presAssocID="{876A5090-08A4-4B1D-B2F2-C54F209FD4B2}" presName="node" presStyleLbl="node1" presStyleIdx="3" presStyleCnt="6" custScaleX="197680" custScaleY="147397" custRadScaleRad="83765" custRadScaleInc="-1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57E63-8F82-4182-8383-A254817743A1}" type="pres">
      <dgm:prSet presAssocID="{FC1772AD-B100-4EEA-A769-6C7671E84EFD}" presName="sibTrans" presStyleLbl="sibTrans2D1" presStyleIdx="3" presStyleCnt="6"/>
      <dgm:spPr/>
      <dgm:t>
        <a:bodyPr/>
        <a:lstStyle/>
        <a:p>
          <a:endParaRPr lang="ru-RU"/>
        </a:p>
      </dgm:t>
    </dgm:pt>
    <dgm:pt modelId="{9AF0BB96-2222-4647-8F83-00A138E8C7B7}" type="pres">
      <dgm:prSet presAssocID="{FC1772AD-B100-4EEA-A769-6C7671E84EFD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7BE1978A-F129-4A8A-80C6-188D46979EFE}" type="pres">
      <dgm:prSet presAssocID="{8D7F4B64-CB34-4E7C-B1C7-24755CE7ED99}" presName="node" presStyleLbl="node1" presStyleIdx="4" presStyleCnt="6" custScaleX="215096" custScaleY="147397" custRadScaleRad="195745" custRadScaleInc="6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36D579-AB08-446E-941B-0E04E518E27F}" type="pres">
      <dgm:prSet presAssocID="{C1733E97-0836-4803-A1F3-6437C7872F54}" presName="sibTrans" presStyleLbl="sibTrans2D1" presStyleIdx="4" presStyleCnt="6"/>
      <dgm:spPr/>
      <dgm:t>
        <a:bodyPr/>
        <a:lstStyle/>
        <a:p>
          <a:endParaRPr lang="ru-RU"/>
        </a:p>
      </dgm:t>
    </dgm:pt>
    <dgm:pt modelId="{1A947F3D-72B5-4D40-B800-7EEF98C36FF1}" type="pres">
      <dgm:prSet presAssocID="{C1733E97-0836-4803-A1F3-6437C7872F54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20A603E2-9F08-4AE8-A673-75563077D996}" type="pres">
      <dgm:prSet presAssocID="{BE67228D-B6A1-462A-AD9D-47E73A515403}" presName="node" presStyleLbl="node1" presStyleIdx="5" presStyleCnt="6" custScaleX="215096" custScaleY="147397" custRadScaleRad="198529" custRadScaleInc="-18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5FA2F-A4C7-47F5-A577-B8A154A828F3}" type="pres">
      <dgm:prSet presAssocID="{353A3114-7A5E-4D8E-8B09-1CD155AA1AE5}" presName="sibTrans" presStyleLbl="sibTrans2D1" presStyleIdx="5" presStyleCnt="6"/>
      <dgm:spPr/>
      <dgm:t>
        <a:bodyPr/>
        <a:lstStyle/>
        <a:p>
          <a:endParaRPr lang="ru-RU"/>
        </a:p>
      </dgm:t>
    </dgm:pt>
    <dgm:pt modelId="{5A8C47F4-06E2-41C3-B74B-2D6ACD518552}" type="pres">
      <dgm:prSet presAssocID="{353A3114-7A5E-4D8E-8B09-1CD155AA1AE5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D795C2D3-E2B8-44BB-B14C-61EC2B7A10BD}" type="presOf" srcId="{C1733E97-0836-4803-A1F3-6437C7872F54}" destId="{1A947F3D-72B5-4D40-B800-7EEF98C36FF1}" srcOrd="1" destOrd="0" presId="urn:microsoft.com/office/officeart/2005/8/layout/cycle2"/>
    <dgm:cxn modelId="{AE16DE57-76C3-4F1C-A730-3A7479D53EB5}" type="presOf" srcId="{353A3114-7A5E-4D8E-8B09-1CD155AA1AE5}" destId="{A715FA2F-A4C7-47F5-A577-B8A154A828F3}" srcOrd="0" destOrd="0" presId="urn:microsoft.com/office/officeart/2005/8/layout/cycle2"/>
    <dgm:cxn modelId="{90999EA8-C3C9-4E9A-AEB0-07A4CB7BBC31}" type="presOf" srcId="{376FC164-AFEB-4126-A557-E461FBAB49DB}" destId="{AEECC496-A59D-4A43-A8D3-DF23F0130D9E}" srcOrd="0" destOrd="0" presId="urn:microsoft.com/office/officeart/2005/8/layout/cycle2"/>
    <dgm:cxn modelId="{9C322D50-E872-41FA-BB25-39CB7882761D}" type="presOf" srcId="{626A3EAF-554A-456F-857F-618C124A80D4}" destId="{FB655307-0F11-4FC4-9317-1585AAD03BAE}" srcOrd="0" destOrd="0" presId="urn:microsoft.com/office/officeart/2005/8/layout/cycle2"/>
    <dgm:cxn modelId="{960F9711-A0B5-4D9A-93A1-2867594708B9}" type="presOf" srcId="{876A5090-08A4-4B1D-B2F2-C54F209FD4B2}" destId="{AD93E75E-E9EC-4E37-B8C5-38BA25DB97FC}" srcOrd="0" destOrd="0" presId="urn:microsoft.com/office/officeart/2005/8/layout/cycle2"/>
    <dgm:cxn modelId="{3809A416-9E1C-469A-BEB2-39C9815AD4D4}" type="presOf" srcId="{BE67228D-B6A1-462A-AD9D-47E73A515403}" destId="{20A603E2-9F08-4AE8-A673-75563077D996}" srcOrd="0" destOrd="0" presId="urn:microsoft.com/office/officeart/2005/8/layout/cycle2"/>
    <dgm:cxn modelId="{74DBC10E-E818-46B6-BCCE-7ECC4FECC8E1}" srcId="{376FC164-AFEB-4126-A557-E461FBAB49DB}" destId="{876A5090-08A4-4B1D-B2F2-C54F209FD4B2}" srcOrd="3" destOrd="0" parTransId="{96F64351-5F9D-49AE-AA23-89FCEF84DC04}" sibTransId="{FC1772AD-B100-4EEA-A769-6C7671E84EFD}"/>
    <dgm:cxn modelId="{517041E3-C336-49A3-A394-173E6713C8AC}" srcId="{376FC164-AFEB-4126-A557-E461FBAB49DB}" destId="{6DDF854C-4C27-4F3D-8ABF-A0B72509016A}" srcOrd="2" destOrd="0" parTransId="{02A4CC47-C23F-436D-B3F9-0E66D2B61583}" sibTransId="{E377EDF5-B755-444F-A74E-CD6FC3089229}"/>
    <dgm:cxn modelId="{13331A53-2F7E-43C3-AA17-855744D71922}" type="presOf" srcId="{9D3DC72C-9160-4328-AD12-A514EDF74A0A}" destId="{D53B5D5E-7FF0-4D6D-A226-44D3A066C370}" srcOrd="0" destOrd="0" presId="urn:microsoft.com/office/officeart/2005/8/layout/cycle2"/>
    <dgm:cxn modelId="{A569C61E-2BF1-4CC0-A22B-62213DF9D234}" type="presOf" srcId="{8D7F4B64-CB34-4E7C-B1C7-24755CE7ED99}" destId="{7BE1978A-F129-4A8A-80C6-188D46979EFE}" srcOrd="0" destOrd="0" presId="urn:microsoft.com/office/officeart/2005/8/layout/cycle2"/>
    <dgm:cxn modelId="{73D57C7A-A8E3-4BCE-AF7E-FEC9BF19A369}" type="presOf" srcId="{C1733E97-0836-4803-A1F3-6437C7872F54}" destId="{7E36D579-AB08-446E-941B-0E04E518E27F}" srcOrd="0" destOrd="0" presId="urn:microsoft.com/office/officeart/2005/8/layout/cycle2"/>
    <dgm:cxn modelId="{05D18E14-A6D8-4D4E-9205-CCD542C9C38B}" srcId="{376FC164-AFEB-4126-A557-E461FBAB49DB}" destId="{4C1049EA-DC08-472A-98D0-B42A664EA170}" srcOrd="0" destOrd="0" parTransId="{3A541649-4920-4C41-BFA4-16B6993D4795}" sibTransId="{0599145F-D920-4275-9CAC-C5717629E58E}"/>
    <dgm:cxn modelId="{405C2FE0-3A0C-4A00-9150-C378A2CFD2E8}" srcId="{376FC164-AFEB-4126-A557-E461FBAB49DB}" destId="{9D3DC72C-9160-4328-AD12-A514EDF74A0A}" srcOrd="1" destOrd="0" parTransId="{B631CA09-7648-48CE-B4F7-191C5466C6A5}" sibTransId="{626A3EAF-554A-456F-857F-618C124A80D4}"/>
    <dgm:cxn modelId="{1CDC82F9-A147-4240-9DB7-CFDC3C3CB96A}" type="presOf" srcId="{4C1049EA-DC08-472A-98D0-B42A664EA170}" destId="{F3005B21-19AF-4E6D-A301-0A2E41695A43}" srcOrd="0" destOrd="0" presId="urn:microsoft.com/office/officeart/2005/8/layout/cycle2"/>
    <dgm:cxn modelId="{D6341F92-CD42-4E3C-A413-F06C3B87B452}" type="presOf" srcId="{626A3EAF-554A-456F-857F-618C124A80D4}" destId="{0253B59B-EF6A-465A-AE68-0C5CD4565E41}" srcOrd="1" destOrd="0" presId="urn:microsoft.com/office/officeart/2005/8/layout/cycle2"/>
    <dgm:cxn modelId="{82EB2C0D-32D9-4E65-B455-38981175823C}" type="presOf" srcId="{E377EDF5-B755-444F-A74E-CD6FC3089229}" destId="{57E04166-F572-4C70-AA4F-23C8F2236C47}" srcOrd="0" destOrd="0" presId="urn:microsoft.com/office/officeart/2005/8/layout/cycle2"/>
    <dgm:cxn modelId="{12E7A709-9AFF-4F69-8569-F2E887FE46D8}" type="presOf" srcId="{0599145F-D920-4275-9CAC-C5717629E58E}" destId="{A39692AE-BBD3-4DAF-977E-6A082D2B6238}" srcOrd="1" destOrd="0" presId="urn:microsoft.com/office/officeart/2005/8/layout/cycle2"/>
    <dgm:cxn modelId="{B49AE66E-3936-4E3E-9236-075E6CA66D03}" srcId="{376FC164-AFEB-4126-A557-E461FBAB49DB}" destId="{8D7F4B64-CB34-4E7C-B1C7-24755CE7ED99}" srcOrd="4" destOrd="0" parTransId="{2E03D8ED-FB82-45B8-A1B1-A5B3E036A005}" sibTransId="{C1733E97-0836-4803-A1F3-6437C7872F54}"/>
    <dgm:cxn modelId="{3D2620F0-9E43-4D0B-8A99-4A35F507E611}" type="presOf" srcId="{353A3114-7A5E-4D8E-8B09-1CD155AA1AE5}" destId="{5A8C47F4-06E2-41C3-B74B-2D6ACD518552}" srcOrd="1" destOrd="0" presId="urn:microsoft.com/office/officeart/2005/8/layout/cycle2"/>
    <dgm:cxn modelId="{85B4A6FA-9919-4733-9080-BD82D4636E87}" srcId="{376FC164-AFEB-4126-A557-E461FBAB49DB}" destId="{BE67228D-B6A1-462A-AD9D-47E73A515403}" srcOrd="5" destOrd="0" parTransId="{B06B5F5F-23BF-42E7-8B3C-8324E781496C}" sibTransId="{353A3114-7A5E-4D8E-8B09-1CD155AA1AE5}"/>
    <dgm:cxn modelId="{DBF27594-0569-48B6-961C-6F67CBA24964}" type="presOf" srcId="{E377EDF5-B755-444F-A74E-CD6FC3089229}" destId="{B5E62406-24A8-4F59-8892-036AE8A8C9AB}" srcOrd="1" destOrd="0" presId="urn:microsoft.com/office/officeart/2005/8/layout/cycle2"/>
    <dgm:cxn modelId="{4E9A650D-EB4A-4B13-9105-BB3656C100D5}" type="presOf" srcId="{FC1772AD-B100-4EEA-A769-6C7671E84EFD}" destId="{9AF0BB96-2222-4647-8F83-00A138E8C7B7}" srcOrd="1" destOrd="0" presId="urn:microsoft.com/office/officeart/2005/8/layout/cycle2"/>
    <dgm:cxn modelId="{CD15182C-FADB-46A7-A264-B6BC0897F949}" type="presOf" srcId="{0599145F-D920-4275-9CAC-C5717629E58E}" destId="{9764392D-ACB7-4A86-982C-68B73DDBD63C}" srcOrd="0" destOrd="0" presId="urn:microsoft.com/office/officeart/2005/8/layout/cycle2"/>
    <dgm:cxn modelId="{B807C6BA-C37B-4EB5-8DF5-F20B2DA316A9}" type="presOf" srcId="{6DDF854C-4C27-4F3D-8ABF-A0B72509016A}" destId="{CC6F1ED6-F8DC-4170-98F2-D92FBC8DC391}" srcOrd="0" destOrd="0" presId="urn:microsoft.com/office/officeart/2005/8/layout/cycle2"/>
    <dgm:cxn modelId="{860610C6-D714-4EC3-B831-25D1853A16F2}" type="presOf" srcId="{FC1772AD-B100-4EEA-A769-6C7671E84EFD}" destId="{BFD57E63-8F82-4182-8383-A254817743A1}" srcOrd="0" destOrd="0" presId="urn:microsoft.com/office/officeart/2005/8/layout/cycle2"/>
    <dgm:cxn modelId="{7A817FDE-7155-47E8-BD48-1FFF06F5E4DD}" type="presParOf" srcId="{AEECC496-A59D-4A43-A8D3-DF23F0130D9E}" destId="{F3005B21-19AF-4E6D-A301-0A2E41695A43}" srcOrd="0" destOrd="0" presId="urn:microsoft.com/office/officeart/2005/8/layout/cycle2"/>
    <dgm:cxn modelId="{7FFE2078-3CE6-45EF-8B81-ADD3180E0DC6}" type="presParOf" srcId="{AEECC496-A59D-4A43-A8D3-DF23F0130D9E}" destId="{9764392D-ACB7-4A86-982C-68B73DDBD63C}" srcOrd="1" destOrd="0" presId="urn:microsoft.com/office/officeart/2005/8/layout/cycle2"/>
    <dgm:cxn modelId="{E3AF1A89-B0A1-490B-8593-738180DA6F78}" type="presParOf" srcId="{9764392D-ACB7-4A86-982C-68B73DDBD63C}" destId="{A39692AE-BBD3-4DAF-977E-6A082D2B6238}" srcOrd="0" destOrd="0" presId="urn:microsoft.com/office/officeart/2005/8/layout/cycle2"/>
    <dgm:cxn modelId="{061AD161-1A75-4F04-B418-C4E6E7105131}" type="presParOf" srcId="{AEECC496-A59D-4A43-A8D3-DF23F0130D9E}" destId="{D53B5D5E-7FF0-4D6D-A226-44D3A066C370}" srcOrd="2" destOrd="0" presId="urn:microsoft.com/office/officeart/2005/8/layout/cycle2"/>
    <dgm:cxn modelId="{55C7EF49-F482-4470-A5E4-AC315B10E7AF}" type="presParOf" srcId="{AEECC496-A59D-4A43-A8D3-DF23F0130D9E}" destId="{FB655307-0F11-4FC4-9317-1585AAD03BAE}" srcOrd="3" destOrd="0" presId="urn:microsoft.com/office/officeart/2005/8/layout/cycle2"/>
    <dgm:cxn modelId="{60CB9380-6D80-4163-BD69-787DF59FA7C7}" type="presParOf" srcId="{FB655307-0F11-4FC4-9317-1585AAD03BAE}" destId="{0253B59B-EF6A-465A-AE68-0C5CD4565E41}" srcOrd="0" destOrd="0" presId="urn:microsoft.com/office/officeart/2005/8/layout/cycle2"/>
    <dgm:cxn modelId="{BA74F984-0991-46C7-BF07-46C56E993EB9}" type="presParOf" srcId="{AEECC496-A59D-4A43-A8D3-DF23F0130D9E}" destId="{CC6F1ED6-F8DC-4170-98F2-D92FBC8DC391}" srcOrd="4" destOrd="0" presId="urn:microsoft.com/office/officeart/2005/8/layout/cycle2"/>
    <dgm:cxn modelId="{DD6F54B0-3466-447F-BA15-A2B529AC45AD}" type="presParOf" srcId="{AEECC496-A59D-4A43-A8D3-DF23F0130D9E}" destId="{57E04166-F572-4C70-AA4F-23C8F2236C47}" srcOrd="5" destOrd="0" presId="urn:microsoft.com/office/officeart/2005/8/layout/cycle2"/>
    <dgm:cxn modelId="{BFF309AC-9B7F-40FC-8AAF-39E99FB0B9E6}" type="presParOf" srcId="{57E04166-F572-4C70-AA4F-23C8F2236C47}" destId="{B5E62406-24A8-4F59-8892-036AE8A8C9AB}" srcOrd="0" destOrd="0" presId="urn:microsoft.com/office/officeart/2005/8/layout/cycle2"/>
    <dgm:cxn modelId="{3B57A8B4-8FC0-4F08-87B0-C158155D08D2}" type="presParOf" srcId="{AEECC496-A59D-4A43-A8D3-DF23F0130D9E}" destId="{AD93E75E-E9EC-4E37-B8C5-38BA25DB97FC}" srcOrd="6" destOrd="0" presId="urn:microsoft.com/office/officeart/2005/8/layout/cycle2"/>
    <dgm:cxn modelId="{F8908A41-117C-456D-9B22-753A5BCB1922}" type="presParOf" srcId="{AEECC496-A59D-4A43-A8D3-DF23F0130D9E}" destId="{BFD57E63-8F82-4182-8383-A254817743A1}" srcOrd="7" destOrd="0" presId="urn:microsoft.com/office/officeart/2005/8/layout/cycle2"/>
    <dgm:cxn modelId="{539B1B7B-6D35-4A06-BF54-A6200333B36B}" type="presParOf" srcId="{BFD57E63-8F82-4182-8383-A254817743A1}" destId="{9AF0BB96-2222-4647-8F83-00A138E8C7B7}" srcOrd="0" destOrd="0" presId="urn:microsoft.com/office/officeart/2005/8/layout/cycle2"/>
    <dgm:cxn modelId="{ED54059C-3E20-46BF-98AE-3C446EB45B70}" type="presParOf" srcId="{AEECC496-A59D-4A43-A8D3-DF23F0130D9E}" destId="{7BE1978A-F129-4A8A-80C6-188D46979EFE}" srcOrd="8" destOrd="0" presId="urn:microsoft.com/office/officeart/2005/8/layout/cycle2"/>
    <dgm:cxn modelId="{4B94C189-CE7D-4FCD-ACD7-017C20990373}" type="presParOf" srcId="{AEECC496-A59D-4A43-A8D3-DF23F0130D9E}" destId="{7E36D579-AB08-446E-941B-0E04E518E27F}" srcOrd="9" destOrd="0" presId="urn:microsoft.com/office/officeart/2005/8/layout/cycle2"/>
    <dgm:cxn modelId="{9320D96F-ED60-4E17-BDD0-BBAB4A069A49}" type="presParOf" srcId="{7E36D579-AB08-446E-941B-0E04E518E27F}" destId="{1A947F3D-72B5-4D40-B800-7EEF98C36FF1}" srcOrd="0" destOrd="0" presId="urn:microsoft.com/office/officeart/2005/8/layout/cycle2"/>
    <dgm:cxn modelId="{A3736824-D521-4A72-ABC6-519BFD9E2B9A}" type="presParOf" srcId="{AEECC496-A59D-4A43-A8D3-DF23F0130D9E}" destId="{20A603E2-9F08-4AE8-A673-75563077D996}" srcOrd="10" destOrd="0" presId="urn:microsoft.com/office/officeart/2005/8/layout/cycle2"/>
    <dgm:cxn modelId="{5921C8CF-511C-4433-8A64-8790292EF484}" type="presParOf" srcId="{AEECC496-A59D-4A43-A8D3-DF23F0130D9E}" destId="{A715FA2F-A4C7-47F5-A577-B8A154A828F3}" srcOrd="11" destOrd="0" presId="urn:microsoft.com/office/officeart/2005/8/layout/cycle2"/>
    <dgm:cxn modelId="{32807B37-F085-4A67-8EE5-644EAAD1ECBB}" type="presParOf" srcId="{A715FA2F-A4C7-47F5-A577-B8A154A828F3}" destId="{5A8C47F4-06E2-41C3-B74B-2D6ACD51855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15AA111-5232-4422-9CB5-2993A0609DE7}" type="doc">
      <dgm:prSet loTypeId="urn:microsoft.com/office/officeart/2005/8/layout/hProcess7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B5A8DD-1396-4721-BE15-08D8BB4F785E}">
      <dgm:prSet phldrT="[Текст]"/>
      <dgm:spPr/>
      <dgm:t>
        <a:bodyPr/>
        <a:lstStyle/>
        <a:p>
          <a:r>
            <a:rPr lang="ru-RU" dirty="0" smtClean="0"/>
            <a:t>Лактоза</a:t>
          </a:r>
          <a:endParaRPr lang="ru-RU" dirty="0"/>
        </a:p>
      </dgm:t>
    </dgm:pt>
    <dgm:pt modelId="{3CFAB5B1-FF24-466C-9A80-CD68D99207A4}" type="parTrans" cxnId="{C3ADBB13-FD69-41D8-944A-6D4CE629BF20}">
      <dgm:prSet/>
      <dgm:spPr/>
      <dgm:t>
        <a:bodyPr/>
        <a:lstStyle/>
        <a:p>
          <a:endParaRPr lang="ru-RU"/>
        </a:p>
      </dgm:t>
    </dgm:pt>
    <dgm:pt modelId="{F77559F7-3B60-43C7-BD45-DF9495928C4B}" type="sibTrans" cxnId="{C3ADBB13-FD69-41D8-944A-6D4CE629BF20}">
      <dgm:prSet/>
      <dgm:spPr/>
      <dgm:t>
        <a:bodyPr/>
        <a:lstStyle/>
        <a:p>
          <a:endParaRPr lang="ru-RU"/>
        </a:p>
      </dgm:t>
    </dgm:pt>
    <dgm:pt modelId="{EC8560A6-FB25-4783-951A-E4152016E532}">
      <dgm:prSet phldrT="[Текст]"/>
      <dgm:spPr/>
      <dgm:t>
        <a:bodyPr/>
        <a:lstStyle/>
        <a:p>
          <a:r>
            <a:rPr lang="ru-RU" dirty="0" err="1" smtClean="0"/>
            <a:t>міститься</a:t>
          </a:r>
          <a:r>
            <a:rPr lang="ru-RU" dirty="0" smtClean="0"/>
            <a:t> в </a:t>
          </a:r>
          <a:r>
            <a:rPr lang="ru-RU" dirty="0" err="1" smtClean="0"/>
            <a:t>молоці</a:t>
          </a:r>
          <a:r>
            <a:rPr lang="ru-RU" dirty="0" smtClean="0"/>
            <a:t>, </a:t>
          </a:r>
          <a:r>
            <a:rPr lang="ru-RU" dirty="0" err="1" smtClean="0"/>
            <a:t>утворена</a:t>
          </a:r>
          <a:r>
            <a:rPr lang="ru-RU" dirty="0" smtClean="0"/>
            <a:t> </a:t>
          </a:r>
          <a:r>
            <a:rPr lang="ru-RU" dirty="0" err="1" smtClean="0"/>
            <a:t>залишками</a:t>
          </a:r>
          <a:r>
            <a:rPr lang="ru-RU" dirty="0" smtClean="0"/>
            <a:t> </a:t>
          </a:r>
          <a:r>
            <a:rPr lang="ru-RU" dirty="0" err="1" smtClean="0"/>
            <a:t>глюкози</a:t>
          </a:r>
          <a:r>
            <a:rPr lang="ru-RU" dirty="0" smtClean="0"/>
            <a:t> та </a:t>
          </a:r>
          <a:r>
            <a:rPr lang="ru-RU" dirty="0" err="1" smtClean="0"/>
            <a:t>галактози</a:t>
          </a:r>
          <a:endParaRPr lang="ru-RU" dirty="0"/>
        </a:p>
      </dgm:t>
    </dgm:pt>
    <dgm:pt modelId="{C6619C19-BA92-4BE6-8DB9-7DCAF9D55F26}" type="parTrans" cxnId="{CB1C5614-8367-474B-8717-BB38E42A86DD}">
      <dgm:prSet/>
      <dgm:spPr/>
      <dgm:t>
        <a:bodyPr/>
        <a:lstStyle/>
        <a:p>
          <a:endParaRPr lang="ru-RU"/>
        </a:p>
      </dgm:t>
    </dgm:pt>
    <dgm:pt modelId="{4F32BFE9-B4F9-418D-8CA0-28BC95A358E7}" type="sibTrans" cxnId="{CB1C5614-8367-474B-8717-BB38E42A86DD}">
      <dgm:prSet/>
      <dgm:spPr/>
      <dgm:t>
        <a:bodyPr/>
        <a:lstStyle/>
        <a:p>
          <a:endParaRPr lang="ru-RU"/>
        </a:p>
      </dgm:t>
    </dgm:pt>
    <dgm:pt modelId="{1C4CE503-CF79-4C44-818D-B6212BD88025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Сахароза</a:t>
          </a:r>
          <a:endParaRPr lang="ru-RU" dirty="0"/>
        </a:p>
      </dgm:t>
    </dgm:pt>
    <dgm:pt modelId="{28A76DFB-244D-45EA-B466-6A709005D08F}" type="parTrans" cxnId="{3CECB1A7-A3B3-4D6E-B4AC-2955132FBFE8}">
      <dgm:prSet/>
      <dgm:spPr/>
      <dgm:t>
        <a:bodyPr/>
        <a:lstStyle/>
        <a:p>
          <a:endParaRPr lang="ru-RU"/>
        </a:p>
      </dgm:t>
    </dgm:pt>
    <dgm:pt modelId="{93326CE5-0CE0-4F87-8E87-155EB9A987BE}" type="sibTrans" cxnId="{3CECB1A7-A3B3-4D6E-B4AC-2955132FBFE8}">
      <dgm:prSet/>
      <dgm:spPr/>
      <dgm:t>
        <a:bodyPr/>
        <a:lstStyle/>
        <a:p>
          <a:endParaRPr lang="ru-RU"/>
        </a:p>
      </dgm:t>
    </dgm:pt>
    <dgm:pt modelId="{CD7A8AE8-50C5-4B85-9A6C-5CE23F4AE200}">
      <dgm:prSet phldrT="[Текст]" custT="1"/>
      <dgm:spPr/>
      <dgm:t>
        <a:bodyPr/>
        <a:lstStyle/>
        <a:p>
          <a:r>
            <a:rPr lang="ru-RU" sz="2900" dirty="0" err="1" smtClean="0"/>
            <a:t>складається</a:t>
          </a:r>
          <a:r>
            <a:rPr lang="ru-RU" sz="2900" dirty="0" smtClean="0"/>
            <a:t> </a:t>
          </a:r>
          <a:r>
            <a:rPr lang="ru-RU" sz="2900" dirty="0" err="1" smtClean="0"/>
            <a:t>з</a:t>
          </a:r>
          <a:r>
            <a:rPr lang="ru-RU" sz="2900" dirty="0" smtClean="0"/>
            <a:t> </a:t>
          </a:r>
          <a:r>
            <a:rPr lang="ru-RU" sz="2900" dirty="0" err="1" smtClean="0"/>
            <a:t>глюкози</a:t>
          </a:r>
          <a:r>
            <a:rPr lang="ru-RU" sz="2900" dirty="0" smtClean="0"/>
            <a:t> та </a:t>
          </a:r>
          <a:r>
            <a:rPr lang="ru-RU" sz="2900" dirty="0" err="1" smtClean="0"/>
            <a:t>фруктози</a:t>
          </a:r>
          <a:r>
            <a:rPr lang="ru-RU" sz="2900" dirty="0" smtClean="0"/>
            <a:t> (</a:t>
          </a:r>
          <a:r>
            <a:rPr lang="ru-RU" sz="2900" dirty="0" err="1" smtClean="0"/>
            <a:t>тростинний</a:t>
          </a:r>
          <a:r>
            <a:rPr lang="ru-RU" sz="2900" dirty="0" smtClean="0"/>
            <a:t> </a:t>
          </a:r>
          <a:r>
            <a:rPr lang="ru-RU" sz="2900" dirty="0" err="1" smtClean="0"/>
            <a:t>цукор</a:t>
          </a:r>
          <a:r>
            <a:rPr lang="ru-RU" sz="2900" dirty="0" smtClean="0"/>
            <a:t> C</a:t>
          </a:r>
          <a:r>
            <a:rPr lang="ru-RU" sz="1200" dirty="0" smtClean="0"/>
            <a:t>12</a:t>
          </a:r>
          <a:r>
            <a:rPr lang="ru-RU" sz="2900" dirty="0" smtClean="0"/>
            <a:t>H</a:t>
          </a:r>
          <a:r>
            <a:rPr lang="ru-RU" sz="1200" dirty="0" smtClean="0"/>
            <a:t>22</a:t>
          </a:r>
          <a:r>
            <a:rPr lang="ru-RU" sz="2900" dirty="0" smtClean="0"/>
            <a:t>O</a:t>
          </a:r>
          <a:r>
            <a:rPr lang="ru-RU" sz="1200" dirty="0" smtClean="0"/>
            <a:t>11</a:t>
          </a:r>
          <a:r>
            <a:rPr lang="ru-RU" sz="2900" dirty="0" smtClean="0"/>
            <a:t>)</a:t>
          </a:r>
          <a:endParaRPr lang="ru-RU" sz="2900" dirty="0"/>
        </a:p>
      </dgm:t>
    </dgm:pt>
    <dgm:pt modelId="{AE709EB7-0D49-4DDA-AE58-A95EC6756B1D}" type="parTrans" cxnId="{492B404D-46A1-46DB-8AEB-CE0B94A2CDF6}">
      <dgm:prSet/>
      <dgm:spPr/>
      <dgm:t>
        <a:bodyPr/>
        <a:lstStyle/>
        <a:p>
          <a:endParaRPr lang="ru-RU"/>
        </a:p>
      </dgm:t>
    </dgm:pt>
    <dgm:pt modelId="{8C43883A-9944-45C6-AA6E-C916678B37BF}" type="sibTrans" cxnId="{492B404D-46A1-46DB-8AEB-CE0B94A2CDF6}">
      <dgm:prSet/>
      <dgm:spPr/>
      <dgm:t>
        <a:bodyPr/>
        <a:lstStyle/>
        <a:p>
          <a:endParaRPr lang="ru-RU"/>
        </a:p>
      </dgm:t>
    </dgm:pt>
    <dgm:pt modelId="{09D6F844-2B0F-4286-9BFD-FA6E3E343764}">
      <dgm:prSet phldrT="[Текст]"/>
      <dgm:spPr/>
      <dgm:t>
        <a:bodyPr/>
        <a:lstStyle/>
        <a:p>
          <a:r>
            <a:rPr lang="ru-RU" dirty="0" smtClean="0"/>
            <a:t>Мальтоза</a:t>
          </a:r>
          <a:endParaRPr lang="ru-RU" dirty="0"/>
        </a:p>
      </dgm:t>
    </dgm:pt>
    <dgm:pt modelId="{A1F36520-47D9-4CC0-8901-F95FA07D4B2D}" type="parTrans" cxnId="{A33D848B-FE16-4351-A73B-ED55138D2B66}">
      <dgm:prSet/>
      <dgm:spPr/>
      <dgm:t>
        <a:bodyPr/>
        <a:lstStyle/>
        <a:p>
          <a:endParaRPr lang="ru-RU"/>
        </a:p>
      </dgm:t>
    </dgm:pt>
    <dgm:pt modelId="{91ECBE66-D42E-4F5C-8007-975F0B141FFB}" type="sibTrans" cxnId="{A33D848B-FE16-4351-A73B-ED55138D2B66}">
      <dgm:prSet/>
      <dgm:spPr/>
      <dgm:t>
        <a:bodyPr/>
        <a:lstStyle/>
        <a:p>
          <a:endParaRPr lang="ru-RU"/>
        </a:p>
      </dgm:t>
    </dgm:pt>
    <dgm:pt modelId="{879B0BCC-4E56-40E1-8F9F-76DCFB260901}">
      <dgm:prSet phldrT="[Текст]"/>
      <dgm:spPr/>
      <dgm:t>
        <a:bodyPr/>
        <a:lstStyle/>
        <a:p>
          <a:r>
            <a:rPr lang="ru-RU" dirty="0" smtClean="0"/>
            <a:t>продукт </a:t>
          </a:r>
          <a:r>
            <a:rPr lang="ru-RU" dirty="0" err="1" smtClean="0"/>
            <a:t>часткового</a:t>
          </a:r>
          <a:r>
            <a:rPr lang="ru-RU" dirty="0" smtClean="0"/>
            <a:t> </a:t>
          </a:r>
          <a:r>
            <a:rPr lang="ru-RU" dirty="0" err="1" smtClean="0"/>
            <a:t>гідролізу</a:t>
          </a:r>
          <a:r>
            <a:rPr lang="ru-RU" dirty="0" smtClean="0"/>
            <a:t> </a:t>
          </a:r>
          <a:r>
            <a:rPr lang="ru-RU" dirty="0" err="1" smtClean="0"/>
            <a:t>крохмалю</a:t>
          </a:r>
          <a:r>
            <a:rPr lang="ru-RU" dirty="0" smtClean="0"/>
            <a:t> в </a:t>
          </a:r>
          <a:r>
            <a:rPr lang="ru-RU" dirty="0" err="1" smtClean="0"/>
            <a:t>рослинах</a:t>
          </a:r>
          <a:r>
            <a:rPr lang="ru-RU" dirty="0" smtClean="0"/>
            <a:t>, </a:t>
          </a:r>
          <a:r>
            <a:rPr lang="ru-RU" dirty="0" err="1" smtClean="0"/>
            <a:t>утворена</a:t>
          </a:r>
          <a:r>
            <a:rPr lang="ru-RU" dirty="0" smtClean="0"/>
            <a:t> </a:t>
          </a:r>
          <a:r>
            <a:rPr lang="ru-RU" dirty="0" err="1" smtClean="0"/>
            <a:t>двома</a:t>
          </a:r>
          <a:r>
            <a:rPr lang="ru-RU" dirty="0" smtClean="0"/>
            <a:t> </a:t>
          </a:r>
          <a:r>
            <a:rPr lang="ru-RU" dirty="0" err="1" smtClean="0"/>
            <a:t>залишками</a:t>
          </a:r>
          <a:r>
            <a:rPr lang="ru-RU" dirty="0" smtClean="0"/>
            <a:t> </a:t>
          </a:r>
          <a:r>
            <a:rPr lang="ru-RU" dirty="0" err="1" smtClean="0"/>
            <a:t>глюкози</a:t>
          </a:r>
          <a:endParaRPr lang="ru-RU" dirty="0"/>
        </a:p>
      </dgm:t>
    </dgm:pt>
    <dgm:pt modelId="{75D15AA6-31B9-4732-A633-070085E88139}" type="parTrans" cxnId="{195D8108-7570-45A6-85AD-EA398B6276E6}">
      <dgm:prSet/>
      <dgm:spPr/>
      <dgm:t>
        <a:bodyPr/>
        <a:lstStyle/>
        <a:p>
          <a:endParaRPr lang="ru-RU"/>
        </a:p>
      </dgm:t>
    </dgm:pt>
    <dgm:pt modelId="{2EB376C1-E568-451D-BAB1-0F4A74E66350}" type="sibTrans" cxnId="{195D8108-7570-45A6-85AD-EA398B6276E6}">
      <dgm:prSet/>
      <dgm:spPr/>
      <dgm:t>
        <a:bodyPr/>
        <a:lstStyle/>
        <a:p>
          <a:endParaRPr lang="ru-RU"/>
        </a:p>
      </dgm:t>
    </dgm:pt>
    <dgm:pt modelId="{4872B9A0-1058-4A51-ABF8-12494E503C2D}" type="pres">
      <dgm:prSet presAssocID="{615AA111-5232-4422-9CB5-2993A0609D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6F1F4F7-95BA-4FC4-B43F-375E70B22E72}" type="pres">
      <dgm:prSet presAssocID="{51B5A8DD-1396-4721-BE15-08D8BB4F785E}" presName="compositeNode" presStyleCnt="0">
        <dgm:presLayoutVars>
          <dgm:bulletEnabled val="1"/>
        </dgm:presLayoutVars>
      </dgm:prSet>
      <dgm:spPr/>
    </dgm:pt>
    <dgm:pt modelId="{CF04A82A-C17F-44BA-A49B-399244A47D45}" type="pres">
      <dgm:prSet presAssocID="{51B5A8DD-1396-4721-BE15-08D8BB4F785E}" presName="bgRect" presStyleLbl="node1" presStyleIdx="0" presStyleCnt="3"/>
      <dgm:spPr/>
      <dgm:t>
        <a:bodyPr/>
        <a:lstStyle/>
        <a:p>
          <a:endParaRPr lang="uk-UA"/>
        </a:p>
      </dgm:t>
    </dgm:pt>
    <dgm:pt modelId="{D0172B10-93FC-43D6-B382-126316DA8116}" type="pres">
      <dgm:prSet presAssocID="{51B5A8DD-1396-4721-BE15-08D8BB4F785E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A818327-F505-4EFB-BB5B-488FD0630659}" type="pres">
      <dgm:prSet presAssocID="{51B5A8DD-1396-4721-BE15-08D8BB4F785E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D96350-2F5A-47F2-AE8A-EF06CA5CF315}" type="pres">
      <dgm:prSet presAssocID="{F77559F7-3B60-43C7-BD45-DF9495928C4B}" presName="hSp" presStyleCnt="0"/>
      <dgm:spPr/>
    </dgm:pt>
    <dgm:pt modelId="{9A508B83-00D6-41A6-B3CD-FF268D4B936F}" type="pres">
      <dgm:prSet presAssocID="{F77559F7-3B60-43C7-BD45-DF9495928C4B}" presName="vProcSp" presStyleCnt="0"/>
      <dgm:spPr/>
    </dgm:pt>
    <dgm:pt modelId="{9F8CB730-134D-41BB-B6B6-2B7B62531C6F}" type="pres">
      <dgm:prSet presAssocID="{F77559F7-3B60-43C7-BD45-DF9495928C4B}" presName="vSp1" presStyleCnt="0"/>
      <dgm:spPr/>
    </dgm:pt>
    <dgm:pt modelId="{2310C92F-1B11-46E5-9F31-088241C92447}" type="pres">
      <dgm:prSet presAssocID="{F77559F7-3B60-43C7-BD45-DF9495928C4B}" presName="simulatedConn" presStyleLbl="solidFgAcc1" presStyleIdx="0" presStyleCnt="2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7BA89462-C666-492A-8FAA-EC87F4408BFC}" type="pres">
      <dgm:prSet presAssocID="{F77559F7-3B60-43C7-BD45-DF9495928C4B}" presName="vSp2" presStyleCnt="0"/>
      <dgm:spPr/>
    </dgm:pt>
    <dgm:pt modelId="{608BF88C-A170-45AD-B915-62E3B7117652}" type="pres">
      <dgm:prSet presAssocID="{F77559F7-3B60-43C7-BD45-DF9495928C4B}" presName="sibTrans" presStyleCnt="0"/>
      <dgm:spPr/>
    </dgm:pt>
    <dgm:pt modelId="{B222CA61-5246-4898-BE58-A5AE2437A625}" type="pres">
      <dgm:prSet presAssocID="{1C4CE503-CF79-4C44-818D-B6212BD88025}" presName="compositeNode" presStyleCnt="0">
        <dgm:presLayoutVars>
          <dgm:bulletEnabled val="1"/>
        </dgm:presLayoutVars>
      </dgm:prSet>
      <dgm:spPr/>
    </dgm:pt>
    <dgm:pt modelId="{FF09472F-B15A-4A37-8064-49F4AE8820D0}" type="pres">
      <dgm:prSet presAssocID="{1C4CE503-CF79-4C44-818D-B6212BD88025}" presName="bgRect" presStyleLbl="node1" presStyleIdx="1" presStyleCnt="3"/>
      <dgm:spPr/>
      <dgm:t>
        <a:bodyPr/>
        <a:lstStyle/>
        <a:p>
          <a:endParaRPr lang="uk-UA"/>
        </a:p>
      </dgm:t>
    </dgm:pt>
    <dgm:pt modelId="{E42A4781-B7E6-4054-978B-EFA7E475A1F7}" type="pres">
      <dgm:prSet presAssocID="{1C4CE503-CF79-4C44-818D-B6212BD88025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C4483D-6B35-4A88-BA91-314471E2A062}" type="pres">
      <dgm:prSet presAssocID="{1C4CE503-CF79-4C44-818D-B6212BD88025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C4AD27-7AF4-4F7E-A167-C61AEE6A0FA0}" type="pres">
      <dgm:prSet presAssocID="{93326CE5-0CE0-4F87-8E87-155EB9A987BE}" presName="hSp" presStyleCnt="0"/>
      <dgm:spPr/>
    </dgm:pt>
    <dgm:pt modelId="{111A9717-A6C7-4232-8B64-68B35F1B3E2D}" type="pres">
      <dgm:prSet presAssocID="{93326CE5-0CE0-4F87-8E87-155EB9A987BE}" presName="vProcSp" presStyleCnt="0"/>
      <dgm:spPr/>
    </dgm:pt>
    <dgm:pt modelId="{318BB0CD-0E4E-4E79-B9CA-EB0084788241}" type="pres">
      <dgm:prSet presAssocID="{93326CE5-0CE0-4F87-8E87-155EB9A987BE}" presName="vSp1" presStyleCnt="0"/>
      <dgm:spPr/>
    </dgm:pt>
    <dgm:pt modelId="{01CDD331-3D0A-4E26-B510-FC6249058D4D}" type="pres">
      <dgm:prSet presAssocID="{93326CE5-0CE0-4F87-8E87-155EB9A987BE}" presName="simulatedConn" presStyleLbl="solidFgAcc1" presStyleIdx="1" presStyleCnt="2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56A14350-571E-418A-AF09-A1DD9B50AD97}" type="pres">
      <dgm:prSet presAssocID="{93326CE5-0CE0-4F87-8E87-155EB9A987BE}" presName="vSp2" presStyleCnt="0"/>
      <dgm:spPr/>
    </dgm:pt>
    <dgm:pt modelId="{8ECE78D1-0F56-49DB-BAB5-4B4C2A5DB4C5}" type="pres">
      <dgm:prSet presAssocID="{93326CE5-0CE0-4F87-8E87-155EB9A987BE}" presName="sibTrans" presStyleCnt="0"/>
      <dgm:spPr/>
    </dgm:pt>
    <dgm:pt modelId="{AED270C0-2F6C-41A6-B799-BFD2369170EA}" type="pres">
      <dgm:prSet presAssocID="{09D6F844-2B0F-4286-9BFD-FA6E3E343764}" presName="compositeNode" presStyleCnt="0">
        <dgm:presLayoutVars>
          <dgm:bulletEnabled val="1"/>
        </dgm:presLayoutVars>
      </dgm:prSet>
      <dgm:spPr/>
    </dgm:pt>
    <dgm:pt modelId="{5E1FB5DF-0000-4CDD-88AB-B8C4041AB4C3}" type="pres">
      <dgm:prSet presAssocID="{09D6F844-2B0F-4286-9BFD-FA6E3E343764}" presName="bgRect" presStyleLbl="node1" presStyleIdx="2" presStyleCnt="3" custLinFactNeighborX="23" custLinFactNeighborY="-159"/>
      <dgm:spPr/>
      <dgm:t>
        <a:bodyPr/>
        <a:lstStyle/>
        <a:p>
          <a:endParaRPr lang="ru-RU"/>
        </a:p>
      </dgm:t>
    </dgm:pt>
    <dgm:pt modelId="{95AF4FCB-9E2B-4BE1-B4F3-7D0490EB5E50}" type="pres">
      <dgm:prSet presAssocID="{09D6F844-2B0F-4286-9BFD-FA6E3E343764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4B8E98-B187-456D-AD58-97D710C05378}" type="pres">
      <dgm:prSet presAssocID="{09D6F844-2B0F-4286-9BFD-FA6E3E343764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ADBB13-FD69-41D8-944A-6D4CE629BF20}" srcId="{615AA111-5232-4422-9CB5-2993A0609DE7}" destId="{51B5A8DD-1396-4721-BE15-08D8BB4F785E}" srcOrd="0" destOrd="0" parTransId="{3CFAB5B1-FF24-466C-9A80-CD68D99207A4}" sibTransId="{F77559F7-3B60-43C7-BD45-DF9495928C4B}"/>
    <dgm:cxn modelId="{61FDFED8-137A-4325-A994-C00FE1C38B74}" type="presOf" srcId="{1C4CE503-CF79-4C44-818D-B6212BD88025}" destId="{E42A4781-B7E6-4054-978B-EFA7E475A1F7}" srcOrd="1" destOrd="0" presId="urn:microsoft.com/office/officeart/2005/8/layout/hProcess7"/>
    <dgm:cxn modelId="{87281D76-E03A-4002-B1E2-EBABDEC9E8FE}" type="presOf" srcId="{615AA111-5232-4422-9CB5-2993A0609DE7}" destId="{4872B9A0-1058-4A51-ABF8-12494E503C2D}" srcOrd="0" destOrd="0" presId="urn:microsoft.com/office/officeart/2005/8/layout/hProcess7"/>
    <dgm:cxn modelId="{E40BC2FA-A429-4048-ABDA-3D8ECF33A537}" type="presOf" srcId="{879B0BCC-4E56-40E1-8F9F-76DCFB260901}" destId="{E74B8E98-B187-456D-AD58-97D710C05378}" srcOrd="0" destOrd="0" presId="urn:microsoft.com/office/officeart/2005/8/layout/hProcess7"/>
    <dgm:cxn modelId="{BDE120C9-50A6-4CE9-83A5-B6AD643B74BC}" type="presOf" srcId="{EC8560A6-FB25-4783-951A-E4152016E532}" destId="{BA818327-F505-4EFB-BB5B-488FD0630659}" srcOrd="0" destOrd="0" presId="urn:microsoft.com/office/officeart/2005/8/layout/hProcess7"/>
    <dgm:cxn modelId="{195D8108-7570-45A6-85AD-EA398B6276E6}" srcId="{09D6F844-2B0F-4286-9BFD-FA6E3E343764}" destId="{879B0BCC-4E56-40E1-8F9F-76DCFB260901}" srcOrd="0" destOrd="0" parTransId="{75D15AA6-31B9-4732-A633-070085E88139}" sibTransId="{2EB376C1-E568-451D-BAB1-0F4A74E66350}"/>
    <dgm:cxn modelId="{3CECB1A7-A3B3-4D6E-B4AC-2955132FBFE8}" srcId="{615AA111-5232-4422-9CB5-2993A0609DE7}" destId="{1C4CE503-CF79-4C44-818D-B6212BD88025}" srcOrd="1" destOrd="0" parTransId="{28A76DFB-244D-45EA-B466-6A709005D08F}" sibTransId="{93326CE5-0CE0-4F87-8E87-155EB9A987BE}"/>
    <dgm:cxn modelId="{32049D20-3B55-4596-A480-B5A26FCAA5A9}" type="presOf" srcId="{51B5A8DD-1396-4721-BE15-08D8BB4F785E}" destId="{CF04A82A-C17F-44BA-A49B-399244A47D45}" srcOrd="0" destOrd="0" presId="urn:microsoft.com/office/officeart/2005/8/layout/hProcess7"/>
    <dgm:cxn modelId="{9DDACD63-F092-47A6-9F93-95B87ABFA9DF}" type="presOf" srcId="{1C4CE503-CF79-4C44-818D-B6212BD88025}" destId="{FF09472F-B15A-4A37-8064-49F4AE8820D0}" srcOrd="0" destOrd="0" presId="urn:microsoft.com/office/officeart/2005/8/layout/hProcess7"/>
    <dgm:cxn modelId="{D56FF7DC-CD93-4E7F-95E0-4B322C0903BD}" type="presOf" srcId="{09D6F844-2B0F-4286-9BFD-FA6E3E343764}" destId="{5E1FB5DF-0000-4CDD-88AB-B8C4041AB4C3}" srcOrd="0" destOrd="0" presId="urn:microsoft.com/office/officeart/2005/8/layout/hProcess7"/>
    <dgm:cxn modelId="{E1D9E176-5462-4F33-B5BC-28EEC1E31FA5}" type="presOf" srcId="{09D6F844-2B0F-4286-9BFD-FA6E3E343764}" destId="{95AF4FCB-9E2B-4BE1-B4F3-7D0490EB5E50}" srcOrd="1" destOrd="0" presId="urn:microsoft.com/office/officeart/2005/8/layout/hProcess7"/>
    <dgm:cxn modelId="{492B404D-46A1-46DB-8AEB-CE0B94A2CDF6}" srcId="{1C4CE503-CF79-4C44-818D-B6212BD88025}" destId="{CD7A8AE8-50C5-4B85-9A6C-5CE23F4AE200}" srcOrd="0" destOrd="0" parTransId="{AE709EB7-0D49-4DDA-AE58-A95EC6756B1D}" sibTransId="{8C43883A-9944-45C6-AA6E-C916678B37BF}"/>
    <dgm:cxn modelId="{82C5708C-9324-421D-A639-EE3B9B95A3E7}" type="presOf" srcId="{CD7A8AE8-50C5-4B85-9A6C-5CE23F4AE200}" destId="{B5C4483D-6B35-4A88-BA91-314471E2A062}" srcOrd="0" destOrd="0" presId="urn:microsoft.com/office/officeart/2005/8/layout/hProcess7"/>
    <dgm:cxn modelId="{CB1C5614-8367-474B-8717-BB38E42A86DD}" srcId="{51B5A8DD-1396-4721-BE15-08D8BB4F785E}" destId="{EC8560A6-FB25-4783-951A-E4152016E532}" srcOrd="0" destOrd="0" parTransId="{C6619C19-BA92-4BE6-8DB9-7DCAF9D55F26}" sibTransId="{4F32BFE9-B4F9-418D-8CA0-28BC95A358E7}"/>
    <dgm:cxn modelId="{73477BCA-8646-4033-BB6B-22247AA9426C}" type="presOf" srcId="{51B5A8DD-1396-4721-BE15-08D8BB4F785E}" destId="{D0172B10-93FC-43D6-B382-126316DA8116}" srcOrd="1" destOrd="0" presId="urn:microsoft.com/office/officeart/2005/8/layout/hProcess7"/>
    <dgm:cxn modelId="{A33D848B-FE16-4351-A73B-ED55138D2B66}" srcId="{615AA111-5232-4422-9CB5-2993A0609DE7}" destId="{09D6F844-2B0F-4286-9BFD-FA6E3E343764}" srcOrd="2" destOrd="0" parTransId="{A1F36520-47D9-4CC0-8901-F95FA07D4B2D}" sibTransId="{91ECBE66-D42E-4F5C-8007-975F0B141FFB}"/>
    <dgm:cxn modelId="{06F0340D-3A6B-4D20-AA90-640972404160}" type="presParOf" srcId="{4872B9A0-1058-4A51-ABF8-12494E503C2D}" destId="{56F1F4F7-95BA-4FC4-B43F-375E70B22E72}" srcOrd="0" destOrd="0" presId="urn:microsoft.com/office/officeart/2005/8/layout/hProcess7"/>
    <dgm:cxn modelId="{1750CC2C-4A55-4EB4-9F4D-459610FC8A3B}" type="presParOf" srcId="{56F1F4F7-95BA-4FC4-B43F-375E70B22E72}" destId="{CF04A82A-C17F-44BA-A49B-399244A47D45}" srcOrd="0" destOrd="0" presId="urn:microsoft.com/office/officeart/2005/8/layout/hProcess7"/>
    <dgm:cxn modelId="{E705C11C-886E-4249-802B-D6B0015451F0}" type="presParOf" srcId="{56F1F4F7-95BA-4FC4-B43F-375E70B22E72}" destId="{D0172B10-93FC-43D6-B382-126316DA8116}" srcOrd="1" destOrd="0" presId="urn:microsoft.com/office/officeart/2005/8/layout/hProcess7"/>
    <dgm:cxn modelId="{3E266AC1-861D-43A8-BF9D-2562FA65BCE2}" type="presParOf" srcId="{56F1F4F7-95BA-4FC4-B43F-375E70B22E72}" destId="{BA818327-F505-4EFB-BB5B-488FD0630659}" srcOrd="2" destOrd="0" presId="urn:microsoft.com/office/officeart/2005/8/layout/hProcess7"/>
    <dgm:cxn modelId="{656AC7A5-E3E0-4D16-BFE1-A51EE5009CE7}" type="presParOf" srcId="{4872B9A0-1058-4A51-ABF8-12494E503C2D}" destId="{14D96350-2F5A-47F2-AE8A-EF06CA5CF315}" srcOrd="1" destOrd="0" presId="urn:microsoft.com/office/officeart/2005/8/layout/hProcess7"/>
    <dgm:cxn modelId="{B92EA712-15CD-4817-AF7A-5D9D243BFB29}" type="presParOf" srcId="{4872B9A0-1058-4A51-ABF8-12494E503C2D}" destId="{9A508B83-00D6-41A6-B3CD-FF268D4B936F}" srcOrd="2" destOrd="0" presId="urn:microsoft.com/office/officeart/2005/8/layout/hProcess7"/>
    <dgm:cxn modelId="{04F629FD-6BFD-4C2C-9FA7-78AE60A24D3F}" type="presParOf" srcId="{9A508B83-00D6-41A6-B3CD-FF268D4B936F}" destId="{9F8CB730-134D-41BB-B6B6-2B7B62531C6F}" srcOrd="0" destOrd="0" presId="urn:microsoft.com/office/officeart/2005/8/layout/hProcess7"/>
    <dgm:cxn modelId="{00CA99C0-ADB9-4C52-B4CB-6EE65ACD2245}" type="presParOf" srcId="{9A508B83-00D6-41A6-B3CD-FF268D4B936F}" destId="{2310C92F-1B11-46E5-9F31-088241C92447}" srcOrd="1" destOrd="0" presId="urn:microsoft.com/office/officeart/2005/8/layout/hProcess7"/>
    <dgm:cxn modelId="{464B48B1-0FD7-46DB-A430-D4B97C04C3A2}" type="presParOf" srcId="{9A508B83-00D6-41A6-B3CD-FF268D4B936F}" destId="{7BA89462-C666-492A-8FAA-EC87F4408BFC}" srcOrd="2" destOrd="0" presId="urn:microsoft.com/office/officeart/2005/8/layout/hProcess7"/>
    <dgm:cxn modelId="{74E832A3-9FC0-49C8-89D6-CEF634432F5A}" type="presParOf" srcId="{4872B9A0-1058-4A51-ABF8-12494E503C2D}" destId="{608BF88C-A170-45AD-B915-62E3B7117652}" srcOrd="3" destOrd="0" presId="urn:microsoft.com/office/officeart/2005/8/layout/hProcess7"/>
    <dgm:cxn modelId="{28D8497D-56DE-454F-9F68-AA22D9910B93}" type="presParOf" srcId="{4872B9A0-1058-4A51-ABF8-12494E503C2D}" destId="{B222CA61-5246-4898-BE58-A5AE2437A625}" srcOrd="4" destOrd="0" presId="urn:microsoft.com/office/officeart/2005/8/layout/hProcess7"/>
    <dgm:cxn modelId="{3AA217E2-FF67-4956-B5AA-AC8A13B727A1}" type="presParOf" srcId="{B222CA61-5246-4898-BE58-A5AE2437A625}" destId="{FF09472F-B15A-4A37-8064-49F4AE8820D0}" srcOrd="0" destOrd="0" presId="urn:microsoft.com/office/officeart/2005/8/layout/hProcess7"/>
    <dgm:cxn modelId="{DCC96909-16AD-4B0A-982A-CCC041BEB6E0}" type="presParOf" srcId="{B222CA61-5246-4898-BE58-A5AE2437A625}" destId="{E42A4781-B7E6-4054-978B-EFA7E475A1F7}" srcOrd="1" destOrd="0" presId="urn:microsoft.com/office/officeart/2005/8/layout/hProcess7"/>
    <dgm:cxn modelId="{D51965A8-F3CE-4A1E-80D4-79DCE3091798}" type="presParOf" srcId="{B222CA61-5246-4898-BE58-A5AE2437A625}" destId="{B5C4483D-6B35-4A88-BA91-314471E2A062}" srcOrd="2" destOrd="0" presId="urn:microsoft.com/office/officeart/2005/8/layout/hProcess7"/>
    <dgm:cxn modelId="{E9126EC2-28FA-4F87-B802-484DD0E7F48C}" type="presParOf" srcId="{4872B9A0-1058-4A51-ABF8-12494E503C2D}" destId="{49C4AD27-7AF4-4F7E-A167-C61AEE6A0FA0}" srcOrd="5" destOrd="0" presId="urn:microsoft.com/office/officeart/2005/8/layout/hProcess7"/>
    <dgm:cxn modelId="{B2C37FC8-E206-46F0-898B-73DE40DD3BB6}" type="presParOf" srcId="{4872B9A0-1058-4A51-ABF8-12494E503C2D}" destId="{111A9717-A6C7-4232-8B64-68B35F1B3E2D}" srcOrd="6" destOrd="0" presId="urn:microsoft.com/office/officeart/2005/8/layout/hProcess7"/>
    <dgm:cxn modelId="{E3CE549C-7202-45DF-B005-CEB3CFD7758E}" type="presParOf" srcId="{111A9717-A6C7-4232-8B64-68B35F1B3E2D}" destId="{318BB0CD-0E4E-4E79-B9CA-EB0084788241}" srcOrd="0" destOrd="0" presId="urn:microsoft.com/office/officeart/2005/8/layout/hProcess7"/>
    <dgm:cxn modelId="{AF0660C7-0C28-4EA5-84FA-3F6603D87B29}" type="presParOf" srcId="{111A9717-A6C7-4232-8B64-68B35F1B3E2D}" destId="{01CDD331-3D0A-4E26-B510-FC6249058D4D}" srcOrd="1" destOrd="0" presId="urn:microsoft.com/office/officeart/2005/8/layout/hProcess7"/>
    <dgm:cxn modelId="{FE82EED6-1753-498A-B18A-2572E16435EF}" type="presParOf" srcId="{111A9717-A6C7-4232-8B64-68B35F1B3E2D}" destId="{56A14350-571E-418A-AF09-A1DD9B50AD97}" srcOrd="2" destOrd="0" presId="urn:microsoft.com/office/officeart/2005/8/layout/hProcess7"/>
    <dgm:cxn modelId="{4A0F018C-6DB7-4552-936A-32148838C817}" type="presParOf" srcId="{4872B9A0-1058-4A51-ABF8-12494E503C2D}" destId="{8ECE78D1-0F56-49DB-BAB5-4B4C2A5DB4C5}" srcOrd="7" destOrd="0" presId="urn:microsoft.com/office/officeart/2005/8/layout/hProcess7"/>
    <dgm:cxn modelId="{00E3A033-2FD5-4CA3-A4CF-0B6843ED96A1}" type="presParOf" srcId="{4872B9A0-1058-4A51-ABF8-12494E503C2D}" destId="{AED270C0-2F6C-41A6-B799-BFD2369170EA}" srcOrd="8" destOrd="0" presId="urn:microsoft.com/office/officeart/2005/8/layout/hProcess7"/>
    <dgm:cxn modelId="{30A42E94-1534-4AD4-9D6A-61CBB07B04F7}" type="presParOf" srcId="{AED270C0-2F6C-41A6-B799-BFD2369170EA}" destId="{5E1FB5DF-0000-4CDD-88AB-B8C4041AB4C3}" srcOrd="0" destOrd="0" presId="urn:microsoft.com/office/officeart/2005/8/layout/hProcess7"/>
    <dgm:cxn modelId="{75151EFF-453F-4F42-9233-A52E749457A9}" type="presParOf" srcId="{AED270C0-2F6C-41A6-B799-BFD2369170EA}" destId="{95AF4FCB-9E2B-4BE1-B4F3-7D0490EB5E50}" srcOrd="1" destOrd="0" presId="urn:microsoft.com/office/officeart/2005/8/layout/hProcess7"/>
    <dgm:cxn modelId="{7F69998E-28B9-466C-8D97-52288338488E}" type="presParOf" srcId="{AED270C0-2F6C-41A6-B799-BFD2369170EA}" destId="{E74B8E98-B187-456D-AD58-97D710C05378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BC0BDE-8A77-4B80-9052-65058B1F01AC}">
      <dsp:nvSpPr>
        <dsp:cNvPr id="0" name=""/>
        <dsp:cNvSpPr/>
      </dsp:nvSpPr>
      <dsp:spPr>
        <a:xfrm>
          <a:off x="0" y="482760"/>
          <a:ext cx="857256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09CCE7-332E-48FB-91B4-FF1B52A07EEC}">
      <dsp:nvSpPr>
        <dsp:cNvPr id="0" name=""/>
        <dsp:cNvSpPr/>
      </dsp:nvSpPr>
      <dsp:spPr>
        <a:xfrm>
          <a:off x="428628" y="84240"/>
          <a:ext cx="6000792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816" tIns="0" rIns="2268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cap="none" spc="0" smtClean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Побудовані з трьох елементів — Карбону, Оксигену і Гідрогену</a:t>
          </a:r>
          <a:endParaRPr lang="ru-RU" sz="2000" b="0" i="0" kern="1200" cap="none" spc="0" dirty="0">
            <a:ln w="12700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8628" y="84240"/>
        <a:ext cx="6000792" cy="797040"/>
      </dsp:txXfrm>
    </dsp:sp>
    <dsp:sp modelId="{55FB6A50-A7A7-4C99-9D24-1A5ECC05B051}">
      <dsp:nvSpPr>
        <dsp:cNvPr id="0" name=""/>
        <dsp:cNvSpPr/>
      </dsp:nvSpPr>
      <dsp:spPr>
        <a:xfrm>
          <a:off x="0" y="1707480"/>
          <a:ext cx="857256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A95308-57A8-40EC-A902-A7983898A619}">
      <dsp:nvSpPr>
        <dsp:cNvPr id="0" name=""/>
        <dsp:cNvSpPr/>
      </dsp:nvSpPr>
      <dsp:spPr>
        <a:xfrm>
          <a:off x="428628" y="1308960"/>
          <a:ext cx="6000792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816" tIns="0" rIns="2268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cap="none" spc="0" smtClean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Основне джерело енергії для живих організмів</a:t>
          </a:r>
          <a:endParaRPr lang="ru-RU" sz="2000" b="0" i="0" kern="1200" cap="none" spc="0" dirty="0">
            <a:ln w="12700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8628" y="1308960"/>
        <a:ext cx="6000792" cy="797040"/>
      </dsp:txXfrm>
    </dsp:sp>
    <dsp:sp modelId="{40BB2879-7484-4ACA-853B-046BD140F6B8}">
      <dsp:nvSpPr>
        <dsp:cNvPr id="0" name=""/>
        <dsp:cNvSpPr/>
      </dsp:nvSpPr>
      <dsp:spPr>
        <a:xfrm>
          <a:off x="0" y="2932200"/>
          <a:ext cx="857256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85F4D6-FC35-4910-B060-DED3DB75BC9F}">
      <dsp:nvSpPr>
        <dsp:cNvPr id="0" name=""/>
        <dsp:cNvSpPr/>
      </dsp:nvSpPr>
      <dsp:spPr>
        <a:xfrm>
          <a:off x="428628" y="2533680"/>
          <a:ext cx="6000792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816" tIns="0" rIns="2268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cap="none" spc="0" smtClean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Рослини синтезують вуглеводи в процесі фотосинтезу</a:t>
          </a:r>
          <a:endParaRPr lang="ru-RU" sz="2000" b="0" i="0" kern="1200" cap="none" spc="0" dirty="0">
            <a:ln w="12700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8628" y="2533680"/>
        <a:ext cx="6000792" cy="797040"/>
      </dsp:txXfrm>
    </dsp:sp>
    <dsp:sp modelId="{1E2E0F26-8B1B-427C-B611-039D140CEFF3}">
      <dsp:nvSpPr>
        <dsp:cNvPr id="0" name=""/>
        <dsp:cNvSpPr/>
      </dsp:nvSpPr>
      <dsp:spPr>
        <a:xfrm>
          <a:off x="0" y="4307457"/>
          <a:ext cx="857256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C0014-B183-4E5F-B925-39F32A6F3D72}">
      <dsp:nvSpPr>
        <dsp:cNvPr id="0" name=""/>
        <dsp:cNvSpPr/>
      </dsp:nvSpPr>
      <dsp:spPr>
        <a:xfrm>
          <a:off x="428628" y="3758400"/>
          <a:ext cx="6000792" cy="9475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816" tIns="0" rIns="2268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cap="none" spc="0" smtClean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Вміст вуглеводів у клітинах тварин рідко перевищує 5 %, але в клітинах рослин може досягати 90 %</a:t>
          </a:r>
          <a:endParaRPr lang="ru-RU" sz="2000" b="0" i="0" kern="1200" cap="none" spc="0" dirty="0">
            <a:ln w="12700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8628" y="3758400"/>
        <a:ext cx="6000792" cy="94757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6998CE-F0E9-4B40-BF0F-05A7C8A3C7D0}">
      <dsp:nvSpPr>
        <dsp:cNvPr id="0" name=""/>
        <dsp:cNvSpPr/>
      </dsp:nvSpPr>
      <dsp:spPr>
        <a:xfrm>
          <a:off x="2745" y="756482"/>
          <a:ext cx="2677250" cy="6223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Енергетична</a:t>
          </a:r>
          <a:endParaRPr lang="ru-RU" sz="2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745" y="756482"/>
        <a:ext cx="2677250" cy="622396"/>
      </dsp:txXfrm>
    </dsp:sp>
    <dsp:sp modelId="{51E04ECF-01D4-41B9-A86E-63308C156651}">
      <dsp:nvSpPr>
        <dsp:cNvPr id="0" name=""/>
        <dsp:cNvSpPr/>
      </dsp:nvSpPr>
      <dsp:spPr>
        <a:xfrm>
          <a:off x="2745" y="1378879"/>
          <a:ext cx="2677250" cy="312243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>
              <a:effectLst/>
            </a:rPr>
            <a:t>Під</a:t>
          </a:r>
          <a:r>
            <a:rPr lang="ru-RU" sz="2000" kern="1200" dirty="0" smtClean="0">
              <a:effectLst/>
            </a:rPr>
            <a:t> час </a:t>
          </a:r>
          <a:r>
            <a:rPr lang="ru-RU" sz="2000" kern="1200" dirty="0" err="1" smtClean="0">
              <a:effectLst/>
            </a:rPr>
            <a:t>окиснення</a:t>
          </a:r>
          <a:r>
            <a:rPr lang="ru-RU" sz="2000" kern="1200" dirty="0" smtClean="0">
              <a:effectLst/>
            </a:rPr>
            <a:t> у </a:t>
          </a:r>
          <a:r>
            <a:rPr lang="ru-RU" sz="2000" kern="1200" dirty="0" err="1" smtClean="0">
              <a:effectLst/>
            </a:rPr>
            <a:t>процесі</a:t>
          </a:r>
          <a:r>
            <a:rPr lang="ru-RU" sz="2000" kern="1200" dirty="0" smtClean="0">
              <a:effectLst/>
            </a:rPr>
            <a:t> </a:t>
          </a:r>
          <a:r>
            <a:rPr lang="ru-RU" sz="2000" kern="1200" dirty="0" err="1" smtClean="0">
              <a:effectLst/>
            </a:rPr>
            <a:t>клітинного</a:t>
          </a:r>
          <a:r>
            <a:rPr lang="ru-RU" sz="2000" kern="1200" dirty="0" smtClean="0">
              <a:effectLst/>
            </a:rPr>
            <a:t> </a:t>
          </a:r>
          <a:r>
            <a:rPr lang="ru-RU" sz="2000" kern="1200" dirty="0" err="1" smtClean="0">
              <a:effectLst/>
            </a:rPr>
            <a:t>дихання</a:t>
          </a:r>
          <a:r>
            <a:rPr lang="ru-RU" sz="2000" kern="1200" dirty="0" smtClean="0">
              <a:effectLst/>
            </a:rPr>
            <a:t> </a:t>
          </a:r>
          <a:r>
            <a:rPr lang="ru-RU" sz="2000" kern="1200" dirty="0" err="1" smtClean="0">
              <a:effectLst/>
            </a:rPr>
            <a:t>вивільняють</a:t>
          </a:r>
          <a:r>
            <a:rPr lang="ru-RU" sz="2000" kern="1200" dirty="0" smtClean="0">
              <a:effectLst/>
            </a:rPr>
            <a:t> </a:t>
          </a:r>
          <a:r>
            <a:rPr lang="ru-RU" sz="2000" kern="1200" dirty="0" err="1" smtClean="0">
              <a:effectLst/>
            </a:rPr>
            <a:t>енергію</a:t>
          </a:r>
          <a:endParaRPr lang="ru-RU" sz="2000" kern="1200" dirty="0">
            <a:effectLst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effectLst/>
            </a:rPr>
            <a:t>З</a:t>
          </a:r>
          <a:r>
            <a:rPr lang="ru-RU" sz="2000" kern="1200" dirty="0" err="1" smtClean="0">
              <a:effectLst/>
            </a:rPr>
            <a:t>абезпечують</a:t>
          </a:r>
          <a:r>
            <a:rPr lang="ru-RU" sz="2000" kern="1200" dirty="0" smtClean="0">
              <a:effectLst/>
            </a:rPr>
            <a:t> </a:t>
          </a:r>
          <a:r>
            <a:rPr lang="ru-RU" sz="2000" kern="1200" dirty="0" err="1" smtClean="0">
              <a:effectLst/>
            </a:rPr>
            <a:t>значну</a:t>
          </a:r>
          <a:r>
            <a:rPr lang="ru-RU" sz="2000" kern="1200" dirty="0" smtClean="0">
              <a:effectLst/>
            </a:rPr>
            <a:t> </a:t>
          </a:r>
          <a:r>
            <a:rPr lang="ru-RU" sz="2000" kern="1200" dirty="0" err="1" smtClean="0">
              <a:effectLst/>
            </a:rPr>
            <a:t>частину</a:t>
          </a:r>
          <a:r>
            <a:rPr lang="ru-RU" sz="2000" kern="1200" dirty="0" smtClean="0">
              <a:effectLst/>
            </a:rPr>
            <a:t> </a:t>
          </a:r>
          <a:r>
            <a:rPr lang="ru-RU" sz="2000" kern="1200" dirty="0" err="1" smtClean="0">
              <a:effectLst/>
            </a:rPr>
            <a:t>енергетичних</a:t>
          </a:r>
          <a:r>
            <a:rPr lang="ru-RU" sz="2000" kern="1200" dirty="0" smtClean="0">
              <a:effectLst/>
            </a:rPr>
            <a:t> потреб </a:t>
          </a:r>
          <a:r>
            <a:rPr lang="ru-RU" sz="2000" kern="1200" dirty="0" err="1" smtClean="0">
              <a:effectLst/>
            </a:rPr>
            <a:t>організму</a:t>
          </a:r>
          <a:endParaRPr lang="ru-RU" sz="2000" kern="1200" dirty="0">
            <a:effectLst/>
          </a:endParaRPr>
        </a:p>
      </dsp:txBody>
      <dsp:txXfrm>
        <a:off x="2745" y="1378879"/>
        <a:ext cx="2677250" cy="3122437"/>
      </dsp:txXfrm>
    </dsp:sp>
    <dsp:sp modelId="{0A85ED66-25EB-4E81-AC60-AC50E02010DE}">
      <dsp:nvSpPr>
        <dsp:cNvPr id="0" name=""/>
        <dsp:cNvSpPr/>
      </dsp:nvSpPr>
      <dsp:spPr>
        <a:xfrm>
          <a:off x="3054811" y="756482"/>
          <a:ext cx="2677250" cy="6223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Захисна</a:t>
          </a:r>
          <a:endParaRPr lang="ru-RU" sz="2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054811" y="756482"/>
        <a:ext cx="2677250" cy="622396"/>
      </dsp:txXfrm>
    </dsp:sp>
    <dsp:sp modelId="{446A1674-4D31-4093-B182-6CDE06BC0C17}">
      <dsp:nvSpPr>
        <dsp:cNvPr id="0" name=""/>
        <dsp:cNvSpPr/>
      </dsp:nvSpPr>
      <dsp:spPr>
        <a:xfrm>
          <a:off x="3054811" y="1378879"/>
          <a:ext cx="2677250" cy="312243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/>
            <a:t>В'язкі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секрети</a:t>
          </a:r>
          <a:r>
            <a:rPr lang="ru-RU" sz="2000" kern="1200" dirty="0" smtClean="0"/>
            <a:t> (слизи), </a:t>
          </a:r>
          <a:r>
            <a:rPr lang="ru-RU" sz="2000" kern="1200" dirty="0" err="1" smtClean="0"/>
            <a:t>багаті</a:t>
          </a:r>
          <a:r>
            <a:rPr lang="ru-RU" sz="2000" kern="1200" dirty="0" smtClean="0"/>
            <a:t> на </a:t>
          </a:r>
          <a:r>
            <a:rPr lang="ru-RU" sz="2000" kern="1200" dirty="0" err="1" smtClean="0"/>
            <a:t>вуглеводи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оберігають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стінки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органів</a:t>
          </a:r>
          <a:r>
            <a:rPr lang="ru-RU" sz="2000" kern="1200" dirty="0" smtClean="0"/>
            <a:t> (</a:t>
          </a:r>
          <a:r>
            <a:rPr lang="ru-RU" sz="2000" kern="1200" dirty="0" err="1" smtClean="0"/>
            <a:t>шлунок,кишечник</a:t>
          </a:r>
          <a:r>
            <a:rPr lang="ru-RU" sz="2000" kern="1200" dirty="0" smtClean="0"/>
            <a:t>, бронхи) </a:t>
          </a:r>
          <a:r>
            <a:rPr lang="ru-RU" sz="2000" kern="1200" dirty="0" err="1" smtClean="0"/>
            <a:t>від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механічних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хімічних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впливів</a:t>
          </a:r>
          <a:endParaRPr lang="ru-RU" sz="2000" kern="1200" dirty="0"/>
        </a:p>
      </dsp:txBody>
      <dsp:txXfrm>
        <a:off x="3054811" y="1378879"/>
        <a:ext cx="2677250" cy="3122437"/>
      </dsp:txXfrm>
    </dsp:sp>
    <dsp:sp modelId="{C217514D-A77B-4424-923A-32E027C17B83}">
      <dsp:nvSpPr>
        <dsp:cNvPr id="0" name=""/>
        <dsp:cNvSpPr/>
      </dsp:nvSpPr>
      <dsp:spPr>
        <a:xfrm>
          <a:off x="6106877" y="756482"/>
          <a:ext cx="2677250" cy="6223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Рецепторна</a:t>
          </a:r>
          <a:endParaRPr lang="ru-RU" sz="2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6106877" y="756482"/>
        <a:ext cx="2677250" cy="622396"/>
      </dsp:txXfrm>
    </dsp:sp>
    <dsp:sp modelId="{CB0F66C7-1040-41C7-AC76-9D7D38F6A5C5}">
      <dsp:nvSpPr>
        <dsp:cNvPr id="0" name=""/>
        <dsp:cNvSpPr/>
      </dsp:nvSpPr>
      <dsp:spPr>
        <a:xfrm>
          <a:off x="6106877" y="1378879"/>
          <a:ext cx="2677250" cy="312243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/>
            <a:t>Більшість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клітинних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рецепторів</a:t>
          </a:r>
          <a:r>
            <a:rPr lang="ru-RU" sz="2000" kern="1200" dirty="0" smtClean="0"/>
            <a:t> - </a:t>
          </a:r>
          <a:r>
            <a:rPr lang="ru-RU" sz="2000" kern="1200" dirty="0" err="1" smtClean="0"/>
            <a:t>глікопротети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/>
            <a:t>Вуглеводи</a:t>
          </a:r>
          <a:r>
            <a:rPr lang="ru-RU" sz="2000" kern="1200" dirty="0" smtClean="0"/>
            <a:t> у </a:t>
          </a:r>
          <a:r>
            <a:rPr lang="ru-RU" sz="2000" kern="1200" dirty="0" err="1" smtClean="0"/>
            <a:t>складі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рецепторів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беруть</a:t>
          </a:r>
          <a:r>
            <a:rPr lang="ru-RU" sz="2000" kern="1200" dirty="0" smtClean="0"/>
            <a:t> участь у </a:t>
          </a:r>
          <a:r>
            <a:rPr lang="ru-RU" sz="2000" kern="1200" dirty="0" err="1" smtClean="0"/>
            <a:t>розпізнаванні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сигнальних</a:t>
          </a:r>
          <a:r>
            <a:rPr lang="ru-RU" sz="2000" kern="1200" dirty="0" smtClean="0"/>
            <a:t> молекул (</a:t>
          </a:r>
          <a:r>
            <a:rPr lang="ru-RU" sz="2000" kern="1200" dirty="0" err="1" smtClean="0"/>
            <a:t>гормонів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нейромедіаторів</a:t>
          </a:r>
          <a:r>
            <a:rPr lang="ru-RU" sz="2000" kern="1200" dirty="0" smtClean="0"/>
            <a:t>)</a:t>
          </a:r>
          <a:endParaRPr lang="ru-RU" sz="2000" kern="1200" dirty="0"/>
        </a:p>
      </dsp:txBody>
      <dsp:txXfrm>
        <a:off x="6106877" y="1378879"/>
        <a:ext cx="2677250" cy="312243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1FF6E5-D298-46D2-BAD1-8064F3451FE8}">
      <dsp:nvSpPr>
        <dsp:cNvPr id="0" name=""/>
        <dsp:cNvSpPr/>
      </dsp:nvSpPr>
      <dsp:spPr>
        <a:xfrm>
          <a:off x="42" y="323460"/>
          <a:ext cx="4072593" cy="921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Структурна</a:t>
          </a:r>
          <a:endParaRPr lang="ru-RU" sz="32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2" y="323460"/>
        <a:ext cx="4072593" cy="921600"/>
      </dsp:txXfrm>
    </dsp:sp>
    <dsp:sp modelId="{5C5986D5-DF75-412F-ABE1-32A4657FFB21}">
      <dsp:nvSpPr>
        <dsp:cNvPr id="0" name=""/>
        <dsp:cNvSpPr/>
      </dsp:nvSpPr>
      <dsp:spPr>
        <a:xfrm>
          <a:off x="42" y="1245060"/>
          <a:ext cx="4072593" cy="368928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Є </a:t>
          </a:r>
          <a:r>
            <a:rPr lang="ru-RU" sz="3200" kern="1200" dirty="0" err="1" smtClean="0"/>
            <a:t>основними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структурними</a:t>
          </a:r>
          <a:r>
            <a:rPr lang="ru-RU" sz="3200" kern="1200" dirty="0" smtClean="0"/>
            <a:t> компонентами </a:t>
          </a:r>
          <a:r>
            <a:rPr lang="ru-RU" sz="3200" kern="1200" dirty="0" err="1" smtClean="0"/>
            <a:t>клітин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smtClean="0"/>
            <a:t>утворюють </a:t>
          </a:r>
          <a:r>
            <a:rPr lang="ru-RU" sz="3200" kern="1200" dirty="0" err="1" smtClean="0"/>
            <a:t>опорні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тканини</a:t>
          </a:r>
          <a:r>
            <a:rPr lang="ru-RU" sz="3200" kern="1200" dirty="0" smtClean="0"/>
            <a:t> (</a:t>
          </a:r>
          <a:r>
            <a:rPr lang="ru-RU" sz="3200" kern="1200" dirty="0" err="1" smtClean="0"/>
            <a:t>целюлоза,хітин</a:t>
          </a:r>
          <a:r>
            <a:rPr lang="ru-RU" sz="3200" kern="1200" dirty="0" smtClean="0"/>
            <a:t>)</a:t>
          </a:r>
          <a:endParaRPr lang="ru-RU" sz="3200" kern="1200" dirty="0"/>
        </a:p>
      </dsp:txBody>
      <dsp:txXfrm>
        <a:off x="42" y="1245060"/>
        <a:ext cx="4072593" cy="3689280"/>
      </dsp:txXfrm>
    </dsp:sp>
    <dsp:sp modelId="{1F0C3BB0-996F-4EA0-AFE5-F842DBBF0427}">
      <dsp:nvSpPr>
        <dsp:cNvPr id="0" name=""/>
        <dsp:cNvSpPr/>
      </dsp:nvSpPr>
      <dsp:spPr>
        <a:xfrm>
          <a:off x="4642799" y="323460"/>
          <a:ext cx="4072593" cy="921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Запасаюча</a:t>
          </a:r>
          <a:endParaRPr lang="ru-RU" sz="32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642799" y="323460"/>
        <a:ext cx="4072593" cy="921600"/>
      </dsp:txXfrm>
    </dsp:sp>
    <dsp:sp modelId="{2725D08B-9B8A-434B-B931-6E4339B06241}">
      <dsp:nvSpPr>
        <dsp:cNvPr id="0" name=""/>
        <dsp:cNvSpPr/>
      </dsp:nvSpPr>
      <dsp:spPr>
        <a:xfrm>
          <a:off x="4642799" y="1245060"/>
          <a:ext cx="4072593" cy="368928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err="1" smtClean="0"/>
            <a:t>Відкладаючись</a:t>
          </a:r>
          <a:r>
            <a:rPr lang="ru-RU" sz="3200" kern="1200" dirty="0" smtClean="0"/>
            <a:t> у тканинах, </a:t>
          </a:r>
          <a:r>
            <a:rPr lang="ru-RU" sz="3200" kern="1200" dirty="0" err="1" smtClean="0"/>
            <a:t>можуть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забезпечити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організм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енергією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уразі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голодування</a:t>
          </a:r>
          <a:r>
            <a:rPr lang="ru-RU" sz="3200" kern="1200" dirty="0" smtClean="0"/>
            <a:t> (</a:t>
          </a:r>
          <a:r>
            <a:rPr lang="ru-RU" sz="3200" kern="1200" dirty="0" err="1" smtClean="0"/>
            <a:t>крохмаль,глікоген</a:t>
          </a:r>
          <a:r>
            <a:rPr lang="ru-RU" sz="3200" kern="1200" dirty="0" smtClean="0"/>
            <a:t>)</a:t>
          </a:r>
          <a:endParaRPr lang="ru-RU" sz="3200" kern="1200" dirty="0"/>
        </a:p>
      </dsp:txBody>
      <dsp:txXfrm>
        <a:off x="4642799" y="1245060"/>
        <a:ext cx="4072593" cy="36892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0E494A-14F1-43DC-B572-068BC5F7802E}">
      <dsp:nvSpPr>
        <dsp:cNvPr id="0" name=""/>
        <dsp:cNvSpPr/>
      </dsp:nvSpPr>
      <dsp:spPr>
        <a:xfrm>
          <a:off x="0" y="2104482"/>
          <a:ext cx="2349065" cy="1174532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i="1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Вуглеводи</a:t>
          </a:r>
          <a:br>
            <a:rPr lang="uk-UA" sz="2800" b="0" i="1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</a:br>
          <a:r>
            <a:rPr lang="uk-UA" sz="2800" b="0" i="1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(С, </a:t>
          </a:r>
          <a:r>
            <a:rPr lang="en-US" sz="2800" b="0" i="1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H,</a:t>
          </a:r>
          <a:r>
            <a:rPr lang="uk-UA" sz="2800" b="0" i="1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n-US" sz="2800" b="0" i="1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O)</a:t>
          </a:r>
          <a:endParaRPr lang="ru-RU" sz="2800" b="0" i="1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0" y="2104482"/>
        <a:ext cx="2349065" cy="1174532"/>
      </dsp:txXfrm>
    </dsp:sp>
    <dsp:sp modelId="{444EEEAF-A5EA-4977-AA00-BBE829D6ABB5}">
      <dsp:nvSpPr>
        <dsp:cNvPr id="0" name=""/>
        <dsp:cNvSpPr/>
      </dsp:nvSpPr>
      <dsp:spPr>
        <a:xfrm rot="18106383">
          <a:off x="1913181" y="1888947"/>
          <a:ext cx="1841335" cy="40209"/>
        </a:xfrm>
        <a:custGeom>
          <a:avLst/>
          <a:gdLst/>
          <a:ahLst/>
          <a:cxnLst/>
          <a:rect l="0" t="0" r="0" b="0"/>
          <a:pathLst>
            <a:path>
              <a:moveTo>
                <a:pt x="0" y="20104"/>
              </a:moveTo>
              <a:lnTo>
                <a:pt x="1841335" y="2010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8106383">
        <a:off x="2787815" y="1863018"/>
        <a:ext cx="92066" cy="92066"/>
      </dsp:txXfrm>
    </dsp:sp>
    <dsp:sp modelId="{1F0992D9-5C5B-444C-BB9A-2129BA9A4A8D}">
      <dsp:nvSpPr>
        <dsp:cNvPr id="0" name=""/>
        <dsp:cNvSpPr/>
      </dsp:nvSpPr>
      <dsp:spPr>
        <a:xfrm>
          <a:off x="3318632" y="539088"/>
          <a:ext cx="2349065" cy="1174532"/>
        </a:xfrm>
        <a:prstGeom prst="roundRect">
          <a:avLst>
            <a:gd name="adj" fmla="val 10000"/>
          </a:avLst>
        </a:prstGeom>
        <a:solidFill>
          <a:schemeClr val="accent1">
            <a:tint val="50000"/>
          </a:schemeClr>
        </a:solidFill>
        <a:ln w="10000" cap="flat" cmpd="sng" algn="ctr">
          <a:solidFill>
            <a:schemeClr val="accen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/>
            <a:t>Моносахариди</a:t>
          </a:r>
          <a:r>
            <a:rPr lang="uk-UA" sz="1800" kern="1200" dirty="0" smtClean="0"/>
            <a:t/>
          </a:r>
          <a:br>
            <a:rPr lang="uk-UA" sz="1800" kern="1200" dirty="0" smtClean="0"/>
          </a:br>
          <a:r>
            <a:rPr lang="uk-UA" sz="1800" kern="1200" dirty="0" err="1" smtClean="0"/>
            <a:t>C</a:t>
          </a:r>
          <a:r>
            <a:rPr lang="uk-UA" sz="1800" kern="1200" baseline="-25000" dirty="0" err="1" smtClean="0"/>
            <a:t>n</a:t>
          </a:r>
          <a:r>
            <a:rPr lang="uk-UA" sz="1800" kern="1200" dirty="0" smtClean="0"/>
            <a:t>(H</a:t>
          </a:r>
          <a:r>
            <a:rPr lang="uk-UA" sz="1800" kern="1200" baseline="-25000" dirty="0" smtClean="0"/>
            <a:t>2</a:t>
          </a:r>
          <a:r>
            <a:rPr lang="uk-UA" sz="1800" kern="1200" dirty="0" smtClean="0"/>
            <a:t>O)</a:t>
          </a:r>
          <a:r>
            <a:rPr lang="uk-UA" sz="1800" kern="1200" baseline="-25000" dirty="0" smtClean="0"/>
            <a:t>n</a:t>
          </a:r>
          <a:br>
            <a:rPr lang="uk-UA" sz="1800" kern="1200" baseline="-25000" dirty="0" smtClean="0"/>
          </a:br>
          <a:r>
            <a:rPr lang="uk-UA" sz="1800" kern="1200" dirty="0" err="1" smtClean="0"/>
            <a:t>n</a:t>
          </a:r>
          <a:r>
            <a:rPr lang="uk-UA" sz="1800" kern="1200" dirty="0" smtClean="0"/>
            <a:t> — від 3 до 9</a:t>
          </a:r>
          <a:endParaRPr lang="ru-RU" sz="1800" kern="1200" dirty="0"/>
        </a:p>
      </dsp:txBody>
      <dsp:txXfrm>
        <a:off x="3318632" y="539088"/>
        <a:ext cx="2349065" cy="1174532"/>
      </dsp:txXfrm>
    </dsp:sp>
    <dsp:sp modelId="{59DB23BF-3C77-4BF7-BFCB-25C905FC4C4B}">
      <dsp:nvSpPr>
        <dsp:cNvPr id="0" name=""/>
        <dsp:cNvSpPr/>
      </dsp:nvSpPr>
      <dsp:spPr>
        <a:xfrm>
          <a:off x="2349065" y="2671644"/>
          <a:ext cx="969566" cy="40209"/>
        </a:xfrm>
        <a:custGeom>
          <a:avLst/>
          <a:gdLst/>
          <a:ahLst/>
          <a:cxnLst/>
          <a:rect l="0" t="0" r="0" b="0"/>
          <a:pathLst>
            <a:path>
              <a:moveTo>
                <a:pt x="0" y="20104"/>
              </a:moveTo>
              <a:lnTo>
                <a:pt x="969566" y="2010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09609" y="2667510"/>
        <a:ext cx="48478" cy="48478"/>
      </dsp:txXfrm>
    </dsp:sp>
    <dsp:sp modelId="{A36B4E1A-B2CA-43FC-99B9-2A405D1719C2}">
      <dsp:nvSpPr>
        <dsp:cNvPr id="0" name=""/>
        <dsp:cNvSpPr/>
      </dsp:nvSpPr>
      <dsp:spPr>
        <a:xfrm>
          <a:off x="3318632" y="2104482"/>
          <a:ext cx="2349065" cy="1174532"/>
        </a:xfrm>
        <a:prstGeom prst="roundRect">
          <a:avLst>
            <a:gd name="adj" fmla="val 10000"/>
          </a:avLst>
        </a:prstGeom>
        <a:solidFill>
          <a:schemeClr val="accent1">
            <a:tint val="50000"/>
          </a:schemeClr>
        </a:solidFill>
        <a:ln w="10000" cap="flat" cmpd="sng" algn="ctr">
          <a:solidFill>
            <a:schemeClr val="accen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/>
            <a:t>Олігосахариди</a:t>
          </a:r>
          <a:endParaRPr lang="ru-RU" sz="1800" b="1" i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err="1" smtClean="0"/>
            <a:t>C</a:t>
          </a:r>
          <a:r>
            <a:rPr lang="uk-UA" sz="1800" kern="1200" baseline="-25000" dirty="0" err="1" smtClean="0"/>
            <a:t>n</a:t>
          </a:r>
          <a:r>
            <a:rPr lang="uk-UA" sz="1800" kern="1200" dirty="0" smtClean="0"/>
            <a:t>(H</a:t>
          </a:r>
          <a:r>
            <a:rPr lang="uk-UA" sz="1800" kern="1200" baseline="-25000" dirty="0" smtClean="0"/>
            <a:t>2</a:t>
          </a:r>
          <a:r>
            <a:rPr lang="uk-UA" sz="1800" kern="1200" dirty="0" smtClean="0"/>
            <a:t>O)</a:t>
          </a:r>
          <a:r>
            <a:rPr lang="uk-UA" sz="1800" kern="1200" baseline="-25000" dirty="0" smtClean="0"/>
            <a:t>n</a:t>
          </a:r>
          <a:r>
            <a:rPr lang="uk-UA" sz="1800" kern="1200" dirty="0" smtClean="0"/>
            <a:t> </a:t>
          </a:r>
          <a:endParaRPr lang="ru-RU" sz="1800" kern="1200" dirty="0"/>
        </a:p>
      </dsp:txBody>
      <dsp:txXfrm>
        <a:off x="3318632" y="2104482"/>
        <a:ext cx="2349065" cy="1174532"/>
      </dsp:txXfrm>
    </dsp:sp>
    <dsp:sp modelId="{F8A7DB0D-41F3-4F03-BA5C-2249A35C9816}">
      <dsp:nvSpPr>
        <dsp:cNvPr id="0" name=""/>
        <dsp:cNvSpPr/>
      </dsp:nvSpPr>
      <dsp:spPr>
        <a:xfrm>
          <a:off x="5667698" y="2671644"/>
          <a:ext cx="781745" cy="40209"/>
        </a:xfrm>
        <a:custGeom>
          <a:avLst/>
          <a:gdLst/>
          <a:ahLst/>
          <a:cxnLst/>
          <a:rect l="0" t="0" r="0" b="0"/>
          <a:pathLst>
            <a:path>
              <a:moveTo>
                <a:pt x="0" y="20104"/>
              </a:moveTo>
              <a:lnTo>
                <a:pt x="781745" y="2010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39027" y="2672205"/>
        <a:ext cx="39087" cy="39087"/>
      </dsp:txXfrm>
    </dsp:sp>
    <dsp:sp modelId="{6C586795-69E7-41CD-9C7F-0EF1E9219D38}">
      <dsp:nvSpPr>
        <dsp:cNvPr id="0" name=""/>
        <dsp:cNvSpPr/>
      </dsp:nvSpPr>
      <dsp:spPr>
        <a:xfrm>
          <a:off x="6449443" y="2104482"/>
          <a:ext cx="2349065" cy="11745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i="1" kern="1200" dirty="0" smtClean="0"/>
            <a:t>Дисахариди</a:t>
          </a:r>
          <a:r>
            <a:rPr lang="ru-RU" sz="1600" i="1" kern="1200" dirty="0" smtClean="0"/>
            <a:t>: </a:t>
          </a:r>
          <a:r>
            <a:rPr lang="uk-UA" sz="1600" kern="1200" dirty="0" smtClean="0"/>
            <a:t>мальтоза, лактоза, сахароза</a:t>
          </a:r>
          <a:endParaRPr lang="ru-RU" sz="1600" kern="1200" dirty="0"/>
        </a:p>
      </dsp:txBody>
      <dsp:txXfrm>
        <a:off x="6449443" y="2104482"/>
        <a:ext cx="2349065" cy="1174532"/>
      </dsp:txXfrm>
    </dsp:sp>
    <dsp:sp modelId="{70C95FFE-BE43-4254-B881-A58C826203C5}">
      <dsp:nvSpPr>
        <dsp:cNvPr id="0" name=""/>
        <dsp:cNvSpPr/>
      </dsp:nvSpPr>
      <dsp:spPr>
        <a:xfrm rot="3637053">
          <a:off x="1845780" y="3532612"/>
          <a:ext cx="1976138" cy="40209"/>
        </a:xfrm>
        <a:custGeom>
          <a:avLst/>
          <a:gdLst/>
          <a:ahLst/>
          <a:cxnLst/>
          <a:rect l="0" t="0" r="0" b="0"/>
          <a:pathLst>
            <a:path>
              <a:moveTo>
                <a:pt x="0" y="20104"/>
              </a:moveTo>
              <a:lnTo>
                <a:pt x="1976138" y="2010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3637053">
        <a:off x="2784445" y="3503313"/>
        <a:ext cx="98806" cy="98806"/>
      </dsp:txXfrm>
    </dsp:sp>
    <dsp:sp modelId="{FE7E9A0F-43FC-445A-94FA-3D7024B989F2}">
      <dsp:nvSpPr>
        <dsp:cNvPr id="0" name=""/>
        <dsp:cNvSpPr/>
      </dsp:nvSpPr>
      <dsp:spPr>
        <a:xfrm>
          <a:off x="3318632" y="3826418"/>
          <a:ext cx="2349065" cy="1174532"/>
        </a:xfrm>
        <a:prstGeom prst="roundRect">
          <a:avLst>
            <a:gd name="adj" fmla="val 10000"/>
          </a:avLst>
        </a:prstGeom>
        <a:solidFill>
          <a:schemeClr val="accent1">
            <a:tint val="50000"/>
          </a:schemeClr>
        </a:solidFill>
        <a:ln w="10000" cap="flat" cmpd="sng" algn="ctr">
          <a:solidFill>
            <a:schemeClr val="accen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/>
            <a:t>Полісахариди</a:t>
          </a:r>
          <a:r>
            <a:rPr lang="uk-UA" sz="1800" kern="1200" dirty="0" smtClean="0"/>
            <a:t/>
          </a:r>
          <a:br>
            <a:rPr lang="uk-UA" sz="1800" kern="1200" dirty="0" smtClean="0"/>
          </a:br>
          <a:r>
            <a:rPr lang="ru-RU" sz="1800" b="0" i="0" kern="1200" dirty="0" smtClean="0"/>
            <a:t>С</a:t>
          </a:r>
          <a:r>
            <a:rPr lang="ru-RU" sz="1800" b="0" i="0" kern="1200" baseline="-25000" dirty="0" smtClean="0"/>
            <a:t>6</a:t>
          </a:r>
          <a:r>
            <a:rPr lang="ru-RU" sz="1800" b="0" i="0" kern="1200" dirty="0" smtClean="0"/>
            <a:t>Н</a:t>
          </a:r>
          <a:r>
            <a:rPr lang="ru-RU" sz="1800" b="0" i="0" kern="1200" baseline="-25000" dirty="0" smtClean="0"/>
            <a:t>10</a:t>
          </a:r>
          <a:r>
            <a:rPr lang="ru-RU" sz="1800" b="0" i="0" kern="1200" dirty="0" smtClean="0"/>
            <a:t>О</a:t>
          </a:r>
          <a:r>
            <a:rPr lang="ru-RU" sz="1800" b="0" i="0" kern="1200" baseline="-25000" dirty="0" smtClean="0"/>
            <a:t>5</a:t>
          </a:r>
          <a:endParaRPr lang="ru-RU" sz="1800" kern="1200" dirty="0"/>
        </a:p>
      </dsp:txBody>
      <dsp:txXfrm>
        <a:off x="3318632" y="3826418"/>
        <a:ext cx="2349065" cy="1174532"/>
      </dsp:txXfrm>
    </dsp:sp>
    <dsp:sp modelId="{4DD0A753-B258-4BA4-AFFF-45971FABC1A3}">
      <dsp:nvSpPr>
        <dsp:cNvPr id="0" name=""/>
        <dsp:cNvSpPr/>
      </dsp:nvSpPr>
      <dsp:spPr>
        <a:xfrm>
          <a:off x="5667698" y="4393580"/>
          <a:ext cx="781745" cy="40209"/>
        </a:xfrm>
        <a:custGeom>
          <a:avLst/>
          <a:gdLst/>
          <a:ahLst/>
          <a:cxnLst/>
          <a:rect l="0" t="0" r="0" b="0"/>
          <a:pathLst>
            <a:path>
              <a:moveTo>
                <a:pt x="0" y="20104"/>
              </a:moveTo>
              <a:lnTo>
                <a:pt x="781745" y="2010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39027" y="4394141"/>
        <a:ext cx="39087" cy="39087"/>
      </dsp:txXfrm>
    </dsp:sp>
    <dsp:sp modelId="{A01D16A6-40AC-44E5-A07A-BF02877D3AF3}">
      <dsp:nvSpPr>
        <dsp:cNvPr id="0" name=""/>
        <dsp:cNvSpPr/>
      </dsp:nvSpPr>
      <dsp:spPr>
        <a:xfrm>
          <a:off x="6449443" y="3826418"/>
          <a:ext cx="2349065" cy="11745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Крохмаль, целюлоза, глікоген, хітин</a:t>
          </a:r>
          <a:endParaRPr lang="ru-RU" sz="1600" kern="1200" dirty="0"/>
        </a:p>
      </dsp:txBody>
      <dsp:txXfrm>
        <a:off x="6449443" y="3826418"/>
        <a:ext cx="2349065" cy="1174532"/>
      </dsp:txXfrm>
    </dsp:sp>
    <dsp:sp modelId="{C8C34CD0-8332-4DFE-A62A-EEEC829CCA22}">
      <dsp:nvSpPr>
        <dsp:cNvPr id="0" name=""/>
        <dsp:cNvSpPr/>
      </dsp:nvSpPr>
      <dsp:spPr>
        <a:xfrm>
          <a:off x="6449443" y="460817"/>
          <a:ext cx="2349065" cy="11745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err="1" smtClean="0"/>
            <a:t>Триози</a:t>
          </a:r>
          <a:r>
            <a:rPr lang="uk-UA" sz="1600" kern="1200" dirty="0" smtClean="0"/>
            <a:t>, тетрози, пентози, гексози</a:t>
          </a:r>
          <a:endParaRPr lang="ru-RU" sz="1600" kern="1200" dirty="0"/>
        </a:p>
      </dsp:txBody>
      <dsp:txXfrm>
        <a:off x="6449443" y="460817"/>
        <a:ext cx="2349065" cy="117453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173EA8-15CA-42E1-9491-10824CDC1E60}">
      <dsp:nvSpPr>
        <dsp:cNvPr id="0" name=""/>
        <dsp:cNvSpPr/>
      </dsp:nvSpPr>
      <dsp:spPr>
        <a:xfrm>
          <a:off x="1545" y="716162"/>
          <a:ext cx="1884164" cy="7536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Емпірична формула </a:t>
          </a:r>
          <a:r>
            <a:rPr lang="ru-RU" sz="16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Cn</a:t>
          </a: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(H2O)</a:t>
          </a:r>
          <a:r>
            <a:rPr lang="ru-RU" sz="16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45" y="716162"/>
        <a:ext cx="1884164" cy="753665"/>
      </dsp:txXfrm>
    </dsp:sp>
    <dsp:sp modelId="{2C13304A-09ED-4280-A575-4122B764A786}">
      <dsp:nvSpPr>
        <dsp:cNvPr id="0" name=""/>
        <dsp:cNvSpPr/>
      </dsp:nvSpPr>
      <dsp:spPr>
        <a:xfrm>
          <a:off x="1697293" y="716162"/>
          <a:ext cx="2357918" cy="7536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 гідролізуються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97293" y="716162"/>
        <a:ext cx="2357918" cy="753665"/>
      </dsp:txXfrm>
    </dsp:sp>
    <dsp:sp modelId="{EC8BF290-F17E-4C17-BA54-3B38FEB52828}">
      <dsp:nvSpPr>
        <dsp:cNvPr id="0" name=""/>
        <dsp:cNvSpPr/>
      </dsp:nvSpPr>
      <dsp:spPr>
        <a:xfrm>
          <a:off x="3866795" y="716162"/>
          <a:ext cx="1884164" cy="7536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Тверді</a:t>
          </a: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кристалічні</a:t>
          </a: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речовини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66795" y="716162"/>
        <a:ext cx="1884164" cy="753665"/>
      </dsp:txXfrm>
    </dsp:sp>
    <dsp:sp modelId="{2154C3B4-4C96-49AA-B84F-120EF1D867CD}">
      <dsp:nvSpPr>
        <dsp:cNvPr id="0" name=""/>
        <dsp:cNvSpPr/>
      </dsp:nvSpPr>
      <dsp:spPr>
        <a:xfrm>
          <a:off x="5562542" y="716162"/>
          <a:ext cx="1884164" cy="7536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Розчинні</a:t>
          </a: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у </a:t>
          </a:r>
          <a:r>
            <a:rPr lang="ru-RU" sz="16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воді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62542" y="716162"/>
        <a:ext cx="1884164" cy="753665"/>
      </dsp:txXfrm>
    </dsp:sp>
    <dsp:sp modelId="{A512F32B-F226-4E08-9F48-1E3E23DB8BDD}">
      <dsp:nvSpPr>
        <dsp:cNvPr id="0" name=""/>
        <dsp:cNvSpPr/>
      </dsp:nvSpPr>
      <dsp:spPr>
        <a:xfrm>
          <a:off x="7258290" y="716162"/>
          <a:ext cx="1884164" cy="7536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Мають</a:t>
          </a: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солодкий</a:t>
          </a: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смак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58290" y="716162"/>
        <a:ext cx="1884164" cy="75366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D9377D-075A-49E6-B77B-9069C41FEDA7}">
      <dsp:nvSpPr>
        <dsp:cNvPr id="0" name=""/>
        <dsp:cNvSpPr/>
      </dsp:nvSpPr>
      <dsp:spPr>
        <a:xfrm>
          <a:off x="459281" y="637724"/>
          <a:ext cx="4260535" cy="4260535"/>
        </a:xfrm>
        <a:prstGeom prst="pie">
          <a:avLst>
            <a:gd name="adj1" fmla="val 162000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err="1" smtClean="0"/>
            <a:t>Первинне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джерело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енергії</a:t>
          </a:r>
          <a:r>
            <a:rPr lang="ru-RU" sz="1400" b="0" i="0" kern="1200" dirty="0" smtClean="0"/>
            <a:t> для </a:t>
          </a:r>
          <a:r>
            <a:rPr lang="ru-RU" sz="1400" b="0" i="0" kern="1200" dirty="0" err="1" smtClean="0"/>
            <a:t>клітин</a:t>
          </a:r>
          <a:endParaRPr lang="ru-RU" sz="1400" b="0" i="0" kern="1200" dirty="0"/>
        </a:p>
      </dsp:txBody>
      <dsp:txXfrm>
        <a:off x="2720915" y="1520770"/>
        <a:ext cx="1572340" cy="1166575"/>
      </dsp:txXfrm>
    </dsp:sp>
    <dsp:sp modelId="{7B9D5B4E-1EF1-4A7A-8498-C72886829808}">
      <dsp:nvSpPr>
        <dsp:cNvPr id="0" name=""/>
        <dsp:cNvSpPr/>
      </dsp:nvSpPr>
      <dsp:spPr>
        <a:xfrm>
          <a:off x="459281" y="780756"/>
          <a:ext cx="4260535" cy="4260535"/>
        </a:xfrm>
        <a:prstGeom prst="pie">
          <a:avLst>
            <a:gd name="adj1" fmla="val 0"/>
            <a:gd name="adj2" fmla="val 54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err="1" smtClean="0"/>
            <a:t>Зниження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рівня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глюкози</a:t>
          </a:r>
          <a:r>
            <a:rPr lang="ru-RU" sz="1400" b="0" i="0" kern="1200" dirty="0" smtClean="0"/>
            <a:t> в </a:t>
          </a:r>
          <a:r>
            <a:rPr lang="ru-RU" sz="1400" b="0" i="0" kern="1200" dirty="0" err="1" smtClean="0"/>
            <a:t>крові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спричинює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порушення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життєдіяльності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нервових</a:t>
          </a:r>
          <a:r>
            <a:rPr lang="ru-RU" sz="1400" b="0" i="0" kern="1200" dirty="0" smtClean="0"/>
            <a:t> та </a:t>
          </a:r>
          <a:r>
            <a:rPr lang="ru-RU" sz="1400" b="0" i="0" kern="1200" dirty="0" err="1" smtClean="0"/>
            <a:t>м'язових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клітин</a:t>
          </a:r>
          <a:endParaRPr lang="ru-RU" sz="1400" b="0" i="0" kern="1200" dirty="0"/>
        </a:p>
      </dsp:txBody>
      <dsp:txXfrm>
        <a:off x="2720915" y="2991669"/>
        <a:ext cx="1572340" cy="1166575"/>
      </dsp:txXfrm>
    </dsp:sp>
    <dsp:sp modelId="{E1093257-0AA7-4705-9632-1970FF6AE22D}">
      <dsp:nvSpPr>
        <dsp:cNvPr id="0" name=""/>
        <dsp:cNvSpPr/>
      </dsp:nvSpPr>
      <dsp:spPr>
        <a:xfrm>
          <a:off x="316249" y="780756"/>
          <a:ext cx="4260535" cy="4260535"/>
        </a:xfrm>
        <a:prstGeom prst="pie">
          <a:avLst>
            <a:gd name="adj1" fmla="val 5400000"/>
            <a:gd name="adj2" fmla="val 10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err="1" smtClean="0"/>
            <a:t>Регулює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осмотичний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тиск</a:t>
          </a:r>
          <a:endParaRPr lang="ru-RU" sz="1400" b="0" i="0" kern="1200" dirty="0"/>
        </a:p>
      </dsp:txBody>
      <dsp:txXfrm>
        <a:off x="742809" y="2991669"/>
        <a:ext cx="1572340" cy="1166575"/>
      </dsp:txXfrm>
    </dsp:sp>
    <dsp:sp modelId="{876C304B-4334-4C16-AB64-DCB79DEA796F}">
      <dsp:nvSpPr>
        <dsp:cNvPr id="0" name=""/>
        <dsp:cNvSpPr/>
      </dsp:nvSpPr>
      <dsp:spPr>
        <a:xfrm>
          <a:off x="316249" y="637724"/>
          <a:ext cx="4260535" cy="4260535"/>
        </a:xfrm>
        <a:prstGeom prst="pie">
          <a:avLst>
            <a:gd name="adj1" fmla="val 108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Міститься</a:t>
          </a:r>
          <a:r>
            <a:rPr lang="ru-RU" sz="1400" b="0" i="0" kern="1200" dirty="0" smtClean="0"/>
            <a:t> у </a:t>
          </a:r>
          <a:r>
            <a:rPr lang="ru-RU" sz="1400" b="0" i="0" kern="1200" dirty="0" err="1" smtClean="0"/>
            <a:t>складі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майже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всіх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клітин</a:t>
          </a:r>
          <a:r>
            <a:rPr lang="ru-RU" sz="1400" b="0" i="0" kern="1200" dirty="0" smtClean="0"/>
            <a:t>, </a:t>
          </a:r>
          <a:r>
            <a:rPr lang="ru-RU" sz="1400" b="0" i="0" kern="1200" dirty="0" err="1" smtClean="0"/>
            <a:t>органів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і</a:t>
          </a:r>
          <a:r>
            <a:rPr lang="ru-RU" sz="1400" b="0" i="0" kern="1200" dirty="0" smtClean="0"/>
            <a:t> тканин </a:t>
          </a:r>
          <a:endParaRPr lang="ru-RU" sz="1400" b="0" i="0" kern="1200" dirty="0"/>
        </a:p>
      </dsp:txBody>
      <dsp:txXfrm>
        <a:off x="742809" y="1520770"/>
        <a:ext cx="1572340" cy="1166575"/>
      </dsp:txXfrm>
    </dsp:sp>
    <dsp:sp modelId="{FD089E36-2B21-4132-91D4-4EA4FB0ADD62}">
      <dsp:nvSpPr>
        <dsp:cNvPr id="0" name=""/>
        <dsp:cNvSpPr/>
      </dsp:nvSpPr>
      <dsp:spPr>
        <a:xfrm>
          <a:off x="195533" y="373976"/>
          <a:ext cx="4788030" cy="4788030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74E085-A0F0-4017-A4D3-87CF52FAA0D1}">
      <dsp:nvSpPr>
        <dsp:cNvPr id="0" name=""/>
        <dsp:cNvSpPr/>
      </dsp:nvSpPr>
      <dsp:spPr>
        <a:xfrm>
          <a:off x="195533" y="517008"/>
          <a:ext cx="4788030" cy="4788030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2D376D-3347-4E93-B6F0-6ED281FB0B29}">
      <dsp:nvSpPr>
        <dsp:cNvPr id="0" name=""/>
        <dsp:cNvSpPr/>
      </dsp:nvSpPr>
      <dsp:spPr>
        <a:xfrm>
          <a:off x="52501" y="517008"/>
          <a:ext cx="4788030" cy="4788030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5C8A1C-1CF8-414F-82DB-856A977E8E17}">
      <dsp:nvSpPr>
        <dsp:cNvPr id="0" name=""/>
        <dsp:cNvSpPr/>
      </dsp:nvSpPr>
      <dsp:spPr>
        <a:xfrm>
          <a:off x="52501" y="373976"/>
          <a:ext cx="4788030" cy="4788030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005B21-19AF-4E6D-A301-0A2E41695A43}">
      <dsp:nvSpPr>
        <dsp:cNvPr id="0" name=""/>
        <dsp:cNvSpPr/>
      </dsp:nvSpPr>
      <dsp:spPr>
        <a:xfrm>
          <a:off x="3177193" y="45022"/>
          <a:ext cx="2375129" cy="18839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Мають</a:t>
          </a:r>
          <a:r>
            <a:rPr lang="ru-RU" sz="1500" kern="1200" dirty="0" smtClean="0"/>
            <a:t> </a:t>
          </a:r>
          <a:r>
            <a:rPr lang="ru-RU" sz="1500" b="1" kern="1200" dirty="0" err="1" smtClean="0"/>
            <a:t>від</a:t>
          </a:r>
          <a:r>
            <a:rPr lang="ru-RU" sz="1500" b="1" kern="1200" dirty="0" smtClean="0"/>
            <a:t> </a:t>
          </a:r>
          <a:r>
            <a:rPr lang="ru-RU" sz="1500" b="1" kern="1200" dirty="0" err="1" smtClean="0"/>
            <a:t>двох</a:t>
          </a:r>
          <a:r>
            <a:rPr lang="ru-RU" sz="1500" b="1" kern="1200" dirty="0" smtClean="0"/>
            <a:t> до десяти </a:t>
          </a:r>
          <a:r>
            <a:rPr lang="ru-RU" sz="1500" kern="1200" dirty="0" smtClean="0"/>
            <a:t>ланок </a:t>
          </a:r>
          <a:r>
            <a:rPr lang="ru-RU" sz="1500" kern="1200" dirty="0" err="1" smtClean="0"/>
            <a:t>моносахаридів</a:t>
          </a:r>
          <a:r>
            <a:rPr lang="ru-RU" sz="1500" kern="1200" dirty="0" smtClean="0"/>
            <a:t> </a:t>
          </a:r>
          <a:endParaRPr lang="ru-RU" sz="1500" kern="1200" dirty="0"/>
        </a:p>
      </dsp:txBody>
      <dsp:txXfrm>
        <a:off x="3177193" y="45022"/>
        <a:ext cx="2375129" cy="1883940"/>
      </dsp:txXfrm>
    </dsp:sp>
    <dsp:sp modelId="{9764392D-ACB7-4A86-982C-68B73DDBD63C}">
      <dsp:nvSpPr>
        <dsp:cNvPr id="0" name=""/>
        <dsp:cNvSpPr/>
      </dsp:nvSpPr>
      <dsp:spPr>
        <a:xfrm rot="8">
          <a:off x="5674810" y="771310"/>
          <a:ext cx="295082" cy="4313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8">
        <a:off x="5674810" y="771310"/>
        <a:ext cx="295082" cy="431372"/>
      </dsp:txXfrm>
    </dsp:sp>
    <dsp:sp modelId="{D53B5D5E-7FF0-4D6D-A226-44D3A066C370}">
      <dsp:nvSpPr>
        <dsp:cNvPr id="0" name=""/>
        <dsp:cNvSpPr/>
      </dsp:nvSpPr>
      <dsp:spPr>
        <a:xfrm>
          <a:off x="6109083" y="45029"/>
          <a:ext cx="2749228" cy="18839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Зв'язок</a:t>
          </a:r>
          <a:r>
            <a:rPr lang="ru-RU" sz="1500" kern="1200" smtClean="0"/>
            <a:t> між двома моносахаридами здійснюється через атом Оксигену та називається </a:t>
          </a:r>
          <a:r>
            <a:rPr lang="ru-RU" sz="1500" b="1" kern="1200" smtClean="0"/>
            <a:t>глікозидним </a:t>
          </a:r>
          <a:endParaRPr lang="ru-RU" sz="1500" kern="1200"/>
        </a:p>
      </dsp:txBody>
      <dsp:txXfrm>
        <a:off x="6109083" y="45029"/>
        <a:ext cx="2749228" cy="1883940"/>
      </dsp:txXfrm>
    </dsp:sp>
    <dsp:sp modelId="{FB655307-0F11-4FC4-9317-1585AAD03BAE}">
      <dsp:nvSpPr>
        <dsp:cNvPr id="0" name=""/>
        <dsp:cNvSpPr/>
      </dsp:nvSpPr>
      <dsp:spPr>
        <a:xfrm rot="5400000">
          <a:off x="7138657" y="2344772"/>
          <a:ext cx="690079" cy="4313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5400000">
        <a:off x="7138657" y="2344772"/>
        <a:ext cx="690079" cy="431372"/>
      </dsp:txXfrm>
    </dsp:sp>
    <dsp:sp modelId="{CC6F1ED6-F8DC-4170-98F2-D92FBC8DC391}">
      <dsp:nvSpPr>
        <dsp:cNvPr id="0" name=""/>
        <dsp:cNvSpPr/>
      </dsp:nvSpPr>
      <dsp:spPr>
        <a:xfrm>
          <a:off x="6109083" y="3231007"/>
          <a:ext cx="2749228" cy="18839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 smtClean="0"/>
            <a:t>Олігосахариди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що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складаються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з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двох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моносахаридів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називаються</a:t>
          </a:r>
          <a:r>
            <a:rPr lang="ru-RU" sz="1500" kern="1200" dirty="0" smtClean="0"/>
            <a:t> </a:t>
          </a:r>
          <a:r>
            <a:rPr lang="ru-RU" sz="1500" b="1" kern="1200" dirty="0" smtClean="0"/>
            <a:t>дисахаридами </a:t>
          </a:r>
          <a:endParaRPr lang="ru-RU" sz="1500" kern="1200" dirty="0"/>
        </a:p>
      </dsp:txBody>
      <dsp:txXfrm>
        <a:off x="6109083" y="3231007"/>
        <a:ext cx="2749228" cy="1883940"/>
      </dsp:txXfrm>
    </dsp:sp>
    <dsp:sp modelId="{57E04166-F572-4C70-AA4F-23C8F2236C47}">
      <dsp:nvSpPr>
        <dsp:cNvPr id="0" name=""/>
        <dsp:cNvSpPr/>
      </dsp:nvSpPr>
      <dsp:spPr>
        <a:xfrm rot="10810464">
          <a:off x="5805045" y="3952508"/>
          <a:ext cx="214863" cy="4313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10464">
        <a:off x="5805045" y="3952508"/>
        <a:ext cx="214863" cy="431372"/>
      </dsp:txXfrm>
    </dsp:sp>
    <dsp:sp modelId="{AD93E75E-E9EC-4E37-B8C5-38BA25DB97FC}">
      <dsp:nvSpPr>
        <dsp:cNvPr id="0" name=""/>
        <dsp:cNvSpPr/>
      </dsp:nvSpPr>
      <dsp:spPr>
        <a:xfrm>
          <a:off x="3177078" y="3221743"/>
          <a:ext cx="2526627" cy="18839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Широко поширені </a:t>
          </a:r>
          <a:r>
            <a:rPr lang="ru-RU" sz="1500" kern="1200" smtClean="0"/>
            <a:t>в тваринах і рослинних організмах </a:t>
          </a:r>
          <a:endParaRPr lang="ru-RU" sz="1500" kern="1200"/>
        </a:p>
      </dsp:txBody>
      <dsp:txXfrm>
        <a:off x="3177078" y="3221743"/>
        <a:ext cx="2526627" cy="1883940"/>
      </dsp:txXfrm>
    </dsp:sp>
    <dsp:sp modelId="{BFD57E63-8F82-4182-8383-A254817743A1}">
      <dsp:nvSpPr>
        <dsp:cNvPr id="0" name=""/>
        <dsp:cNvSpPr/>
      </dsp:nvSpPr>
      <dsp:spPr>
        <a:xfrm rot="10789612">
          <a:off x="2856183" y="3952472"/>
          <a:ext cx="226774" cy="4313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789612">
        <a:off x="2856183" y="3952472"/>
        <a:ext cx="226774" cy="431372"/>
      </dsp:txXfrm>
    </dsp:sp>
    <dsp:sp modelId="{7BE1978A-F129-4A8A-80C6-188D46979EFE}">
      <dsp:nvSpPr>
        <dsp:cNvPr id="0" name=""/>
        <dsp:cNvSpPr/>
      </dsp:nvSpPr>
      <dsp:spPr>
        <a:xfrm>
          <a:off x="0" y="3231007"/>
          <a:ext cx="2749228" cy="18839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Зустрічаються у вільному стані </a:t>
          </a:r>
          <a:r>
            <a:rPr lang="ru-RU" sz="1500" kern="1200" smtClean="0"/>
            <a:t>,а також як структурні компоненти глікозидів </a:t>
          </a:r>
          <a:endParaRPr lang="ru-RU" sz="1500" kern="1200"/>
        </a:p>
      </dsp:txBody>
      <dsp:txXfrm>
        <a:off x="0" y="3231007"/>
        <a:ext cx="2749228" cy="1883940"/>
      </dsp:txXfrm>
    </dsp:sp>
    <dsp:sp modelId="{7E36D579-AB08-446E-941B-0E04E518E27F}">
      <dsp:nvSpPr>
        <dsp:cNvPr id="0" name=""/>
        <dsp:cNvSpPr/>
      </dsp:nvSpPr>
      <dsp:spPr>
        <a:xfrm rot="16200000">
          <a:off x="1029576" y="2383837"/>
          <a:ext cx="690075" cy="4313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6200000">
        <a:off x="1029576" y="2383837"/>
        <a:ext cx="690075" cy="431372"/>
      </dsp:txXfrm>
    </dsp:sp>
    <dsp:sp modelId="{20A603E2-9F08-4AE8-A673-75563077D996}">
      <dsp:nvSpPr>
        <dsp:cNvPr id="0" name=""/>
        <dsp:cNvSpPr/>
      </dsp:nvSpPr>
      <dsp:spPr>
        <a:xfrm>
          <a:off x="0" y="45037"/>
          <a:ext cx="2749228" cy="18839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Продукти біосинтезу </a:t>
          </a:r>
          <a:r>
            <a:rPr lang="ru-RU" sz="1500" kern="1200" smtClean="0"/>
            <a:t>або часткового гідролізу полісахаридів </a:t>
          </a:r>
          <a:endParaRPr lang="ru-RU" sz="1500" kern="1200"/>
        </a:p>
      </dsp:txBody>
      <dsp:txXfrm>
        <a:off x="0" y="45037"/>
        <a:ext cx="2749228" cy="1883940"/>
      </dsp:txXfrm>
    </dsp:sp>
    <dsp:sp modelId="{A715FA2F-A4C7-47F5-A577-B8A154A828F3}">
      <dsp:nvSpPr>
        <dsp:cNvPr id="0" name=""/>
        <dsp:cNvSpPr/>
      </dsp:nvSpPr>
      <dsp:spPr>
        <a:xfrm rot="21599983">
          <a:off x="2843380" y="771313"/>
          <a:ext cx="226821" cy="4313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21599983">
        <a:off x="2843380" y="771313"/>
        <a:ext cx="226821" cy="43137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04A82A-C17F-44BA-A49B-399244A47D45}">
      <dsp:nvSpPr>
        <dsp:cNvPr id="0" name=""/>
        <dsp:cNvSpPr/>
      </dsp:nvSpPr>
      <dsp:spPr>
        <a:xfrm>
          <a:off x="670" y="0"/>
          <a:ext cx="2885006" cy="268605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Лактоза</a:t>
          </a:r>
          <a:endParaRPr lang="ru-RU" sz="3300" kern="1200" dirty="0"/>
        </a:p>
      </dsp:txBody>
      <dsp:txXfrm rot="16200000">
        <a:off x="-812111" y="812782"/>
        <a:ext cx="2202565" cy="577001"/>
      </dsp:txXfrm>
    </dsp:sp>
    <dsp:sp modelId="{BA818327-F505-4EFB-BB5B-488FD0630659}">
      <dsp:nvSpPr>
        <dsp:cNvPr id="0" name=""/>
        <dsp:cNvSpPr/>
      </dsp:nvSpPr>
      <dsp:spPr>
        <a:xfrm>
          <a:off x="577671" y="0"/>
          <a:ext cx="2149330" cy="2686056"/>
        </a:xfrm>
        <a:prstGeom prst="rect">
          <a:avLst/>
        </a:prstGeom>
        <a:noFill/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/>
            <a:t>міститься</a:t>
          </a:r>
          <a:r>
            <a:rPr lang="ru-RU" sz="2300" kern="1200" dirty="0" smtClean="0"/>
            <a:t> в </a:t>
          </a:r>
          <a:r>
            <a:rPr lang="ru-RU" sz="2300" kern="1200" dirty="0" err="1" smtClean="0"/>
            <a:t>молоці</a:t>
          </a:r>
          <a:r>
            <a:rPr lang="ru-RU" sz="2300" kern="1200" dirty="0" smtClean="0"/>
            <a:t>, </a:t>
          </a:r>
          <a:r>
            <a:rPr lang="ru-RU" sz="2300" kern="1200" dirty="0" err="1" smtClean="0"/>
            <a:t>утворена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залишками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глюкози</a:t>
          </a:r>
          <a:r>
            <a:rPr lang="ru-RU" sz="2300" kern="1200" dirty="0" smtClean="0"/>
            <a:t> та </a:t>
          </a:r>
          <a:r>
            <a:rPr lang="ru-RU" sz="2300" kern="1200" dirty="0" err="1" smtClean="0"/>
            <a:t>галактози</a:t>
          </a:r>
          <a:endParaRPr lang="ru-RU" sz="2300" kern="1200" dirty="0"/>
        </a:p>
      </dsp:txBody>
      <dsp:txXfrm>
        <a:off x="577671" y="0"/>
        <a:ext cx="2149330" cy="2686056"/>
      </dsp:txXfrm>
    </dsp:sp>
    <dsp:sp modelId="{FF09472F-B15A-4A37-8064-49F4AE8820D0}">
      <dsp:nvSpPr>
        <dsp:cNvPr id="0" name=""/>
        <dsp:cNvSpPr/>
      </dsp:nvSpPr>
      <dsp:spPr>
        <a:xfrm>
          <a:off x="2986652" y="0"/>
          <a:ext cx="2885006" cy="2686056"/>
        </a:xfrm>
        <a:prstGeom prst="roundRect">
          <a:avLst>
            <a:gd name="adj" fmla="val 5000"/>
          </a:avLst>
        </a:prstGeom>
        <a:solidFill>
          <a:schemeClr val="accent2"/>
        </a:solidFill>
        <a:ln w="10000" cap="flat" cmpd="sng" algn="ctr">
          <a:solidFill>
            <a:schemeClr val="accent2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Сахароза</a:t>
          </a:r>
          <a:endParaRPr lang="ru-RU" sz="3300" kern="1200" dirty="0"/>
        </a:p>
      </dsp:txBody>
      <dsp:txXfrm rot="16200000">
        <a:off x="2173870" y="812782"/>
        <a:ext cx="2202565" cy="577001"/>
      </dsp:txXfrm>
    </dsp:sp>
    <dsp:sp modelId="{2310C92F-1B11-46E5-9F31-088241C92447}">
      <dsp:nvSpPr>
        <dsp:cNvPr id="0" name=""/>
        <dsp:cNvSpPr/>
      </dsp:nvSpPr>
      <dsp:spPr>
        <a:xfrm rot="5400000">
          <a:off x="2803841" y="2084709"/>
          <a:ext cx="394471" cy="432751"/>
        </a:xfrm>
        <a:prstGeom prst="flowChartExtract">
          <a:avLst/>
        </a:prstGeom>
        <a:solidFill>
          <a:schemeClr val="accent2">
            <a:tint val="50000"/>
          </a:schemeClr>
        </a:solidFill>
        <a:ln w="10000" cap="flat" cmpd="sng" algn="ctr">
          <a:solidFill>
            <a:schemeClr val="accent2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B5C4483D-6B35-4A88-BA91-314471E2A062}">
      <dsp:nvSpPr>
        <dsp:cNvPr id="0" name=""/>
        <dsp:cNvSpPr/>
      </dsp:nvSpPr>
      <dsp:spPr>
        <a:xfrm>
          <a:off x="3563653" y="0"/>
          <a:ext cx="2149330" cy="2686056"/>
        </a:xfrm>
        <a:prstGeom prst="rect">
          <a:avLst/>
        </a:prstGeom>
        <a:noFill/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err="1" smtClean="0"/>
            <a:t>складається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з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глюкози</a:t>
          </a:r>
          <a:r>
            <a:rPr lang="ru-RU" sz="2900" kern="1200" dirty="0" smtClean="0"/>
            <a:t> та </a:t>
          </a:r>
          <a:r>
            <a:rPr lang="ru-RU" sz="2900" kern="1200" dirty="0" err="1" smtClean="0"/>
            <a:t>фруктози</a:t>
          </a:r>
          <a:r>
            <a:rPr lang="ru-RU" sz="2900" kern="1200" dirty="0" smtClean="0"/>
            <a:t> (</a:t>
          </a:r>
          <a:r>
            <a:rPr lang="ru-RU" sz="2900" kern="1200" dirty="0" err="1" smtClean="0"/>
            <a:t>тростинний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цукор</a:t>
          </a:r>
          <a:r>
            <a:rPr lang="ru-RU" sz="2900" kern="1200" dirty="0" smtClean="0"/>
            <a:t> C</a:t>
          </a:r>
          <a:r>
            <a:rPr lang="ru-RU" sz="1200" kern="1200" dirty="0" smtClean="0"/>
            <a:t>12</a:t>
          </a:r>
          <a:r>
            <a:rPr lang="ru-RU" sz="2900" kern="1200" dirty="0" smtClean="0"/>
            <a:t>H</a:t>
          </a:r>
          <a:r>
            <a:rPr lang="ru-RU" sz="1200" kern="1200" dirty="0" smtClean="0"/>
            <a:t>22</a:t>
          </a:r>
          <a:r>
            <a:rPr lang="ru-RU" sz="2900" kern="1200" dirty="0" smtClean="0"/>
            <a:t>O</a:t>
          </a:r>
          <a:r>
            <a:rPr lang="ru-RU" sz="1200" kern="1200" dirty="0" smtClean="0"/>
            <a:t>11</a:t>
          </a:r>
          <a:r>
            <a:rPr lang="ru-RU" sz="2900" kern="1200" dirty="0" smtClean="0"/>
            <a:t>)</a:t>
          </a:r>
          <a:endParaRPr lang="ru-RU" sz="2900" kern="1200" dirty="0"/>
        </a:p>
      </dsp:txBody>
      <dsp:txXfrm>
        <a:off x="3563653" y="0"/>
        <a:ext cx="2149330" cy="2686056"/>
      </dsp:txXfrm>
    </dsp:sp>
    <dsp:sp modelId="{5E1FB5DF-0000-4CDD-88AB-B8C4041AB4C3}">
      <dsp:nvSpPr>
        <dsp:cNvPr id="0" name=""/>
        <dsp:cNvSpPr/>
      </dsp:nvSpPr>
      <dsp:spPr>
        <a:xfrm>
          <a:off x="5973298" y="0"/>
          <a:ext cx="2885006" cy="268605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Мальтоза</a:t>
          </a:r>
          <a:endParaRPr lang="ru-RU" sz="3300" kern="1200" dirty="0"/>
        </a:p>
      </dsp:txBody>
      <dsp:txXfrm rot="16200000">
        <a:off x="5160515" y="812782"/>
        <a:ext cx="2202565" cy="577001"/>
      </dsp:txXfrm>
    </dsp:sp>
    <dsp:sp modelId="{01CDD331-3D0A-4E26-B510-FC6249058D4D}">
      <dsp:nvSpPr>
        <dsp:cNvPr id="0" name=""/>
        <dsp:cNvSpPr/>
      </dsp:nvSpPr>
      <dsp:spPr>
        <a:xfrm rot="5400000">
          <a:off x="5789823" y="2084709"/>
          <a:ext cx="394471" cy="432751"/>
        </a:xfrm>
        <a:prstGeom prst="flowChartExtract">
          <a:avLst/>
        </a:prstGeom>
        <a:solidFill>
          <a:schemeClr val="accent2">
            <a:tint val="50000"/>
          </a:schemeClr>
        </a:solidFill>
        <a:ln w="10000" cap="flat" cmpd="sng" algn="ctr">
          <a:solidFill>
            <a:schemeClr val="accent2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E74B8E98-B187-456D-AD58-97D710C05378}">
      <dsp:nvSpPr>
        <dsp:cNvPr id="0" name=""/>
        <dsp:cNvSpPr/>
      </dsp:nvSpPr>
      <dsp:spPr>
        <a:xfrm>
          <a:off x="6550299" y="0"/>
          <a:ext cx="2149330" cy="2686056"/>
        </a:xfrm>
        <a:prstGeom prst="rect">
          <a:avLst/>
        </a:prstGeom>
        <a:noFill/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продукт </a:t>
          </a:r>
          <a:r>
            <a:rPr lang="ru-RU" sz="2300" kern="1200" dirty="0" err="1" smtClean="0"/>
            <a:t>часткового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гідролізу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крохмалю</a:t>
          </a:r>
          <a:r>
            <a:rPr lang="ru-RU" sz="2300" kern="1200" dirty="0" smtClean="0"/>
            <a:t> в </a:t>
          </a:r>
          <a:r>
            <a:rPr lang="ru-RU" sz="2300" kern="1200" dirty="0" err="1" smtClean="0"/>
            <a:t>рослинах</a:t>
          </a:r>
          <a:r>
            <a:rPr lang="ru-RU" sz="2300" kern="1200" dirty="0" smtClean="0"/>
            <a:t>, </a:t>
          </a:r>
          <a:r>
            <a:rPr lang="ru-RU" sz="2300" kern="1200" dirty="0" err="1" smtClean="0"/>
            <a:t>утворена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двома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залишками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глюкози</a:t>
          </a:r>
          <a:endParaRPr lang="ru-RU" sz="2300" kern="1200" dirty="0"/>
        </a:p>
      </dsp:txBody>
      <dsp:txXfrm>
        <a:off x="6550299" y="0"/>
        <a:ext cx="2149330" cy="2686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85;&#1072;&#1074;&#1095;&#1072;&#1085;&#1085;&#1103;\&#1087;&#1088;&#1077;&#1079;&#1077;&#1085;&#1090;&#1072;&#1094;&#1110;&#1103;\Duft%20Punk%20-%20The%20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Layout" Target="../diagrams/layout7.xml"/><Relationship Id="rId7" Type="http://schemas.openxmlformats.org/officeDocument/2006/relationships/image" Target="../media/image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microsoft.com/office/2007/relationships/diagramDrawing" Target="../diagrams/drawing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Layout" Target="../diagrams/layout8.xml"/><Relationship Id="rId7" Type="http://schemas.openxmlformats.org/officeDocument/2006/relationships/image" Target="../media/image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microsoft.com/office/2007/relationships/diagramDrawing" Target="../diagrams/drawin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5.gif"/><Relationship Id="rId5" Type="http://schemas.openxmlformats.org/officeDocument/2006/relationships/slide" Target="slide7.xml"/><Relationship Id="rId10" Type="http://schemas.openxmlformats.org/officeDocument/2006/relationships/slide" Target="slide12.xml"/><Relationship Id="rId4" Type="http://schemas.openxmlformats.org/officeDocument/2006/relationships/slide" Target="slide5.xml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slide" Target="slid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85;&#1072;&#1074;&#1095;&#1072;&#1085;&#1085;&#1103;\&#1087;&#1088;&#1077;&#1079;&#1077;&#1085;&#1090;&#1072;&#1094;&#1110;&#1103;\&#1082;&#1072;&#1083;&#1083;&#1077;&#1094;.wmv" TargetMode="External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slide" Target="slide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Layout" Target="../diagrams/layout3.xml"/><Relationship Id="rId7" Type="http://schemas.openxmlformats.org/officeDocument/2006/relationships/slide" Target="slide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Layout" Target="../diagrams/layout4.xml"/><Relationship Id="rId7" Type="http://schemas.openxmlformats.org/officeDocument/2006/relationships/slide" Target="slide2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microsoft.com/office/2007/relationships/diagramDrawing" Target="../diagrams/drawing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6.xml"/><Relationship Id="rId7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microsoft.com/office/2007/relationships/diagramDrawing" Target="../diagrams/drawin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01px-Beta-D-glucose-3D-ball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614573">
            <a:off x="6213477" y="2532"/>
            <a:ext cx="2857520" cy="28527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428868"/>
            <a:ext cx="8410604" cy="108107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a_Albionic" pitchFamily="34" charset="-52"/>
              </a:rPr>
              <a:t>Вуглеводи як джерело енергії</a:t>
            </a:r>
            <a:endParaRPr lang="ru-RU" dirty="0">
              <a:latin typeface="a_Albionic" pitchFamily="34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4357694"/>
            <a:ext cx="3714744" cy="1592325"/>
          </a:xfrm>
        </p:spPr>
        <p:txBody>
          <a:bodyPr>
            <a:normAutofit lnSpcReduction="10000"/>
          </a:bodyPr>
          <a:lstStyle/>
          <a:p>
            <a:pPr algn="r"/>
            <a:r>
              <a:rPr lang="uk-UA" dirty="0" smtClean="0"/>
              <a:t>Виконала</a:t>
            </a:r>
            <a:br>
              <a:rPr lang="uk-UA" dirty="0" smtClean="0"/>
            </a:br>
            <a:r>
              <a:rPr lang="uk-UA" dirty="0" smtClean="0"/>
              <a:t>Студентка ІІІ курсу</a:t>
            </a:r>
            <a:br>
              <a:rPr lang="uk-UA" dirty="0" smtClean="0"/>
            </a:br>
            <a:r>
              <a:rPr lang="uk-UA" dirty="0" smtClean="0"/>
              <a:t>Групи БСмс-1-12-3.Од</a:t>
            </a:r>
            <a:br>
              <a:rPr lang="uk-UA" dirty="0" smtClean="0"/>
            </a:br>
            <a:r>
              <a:rPr lang="uk-UA" dirty="0" err="1" smtClean="0"/>
              <a:t>Чехун</a:t>
            </a:r>
            <a:r>
              <a:rPr lang="uk-UA" dirty="0" smtClean="0"/>
              <a:t> Катерина</a:t>
            </a:r>
            <a:endParaRPr lang="ru-RU" dirty="0"/>
          </a:p>
        </p:txBody>
      </p:sp>
      <p:pic>
        <p:nvPicPr>
          <p:cNvPr id="7" name="Duft Punk - The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858412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a_Albionic" pitchFamily="34" charset="-52"/>
              </a:rPr>
              <a:t>Олігосахариди</a:t>
            </a:r>
            <a:endParaRPr lang="ru-RU" dirty="0">
              <a:latin typeface="a_Albionic" pitchFamily="34" charset="-52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142844" y="1600200"/>
          <a:ext cx="8858312" cy="5114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Sucrose_molecule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990440">
            <a:off x="2728670" y="2697670"/>
            <a:ext cx="3357586" cy="244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601px-Beta-D-glucose-3D-ball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8116" y="0"/>
            <a:ext cx="1285884" cy="1283744"/>
          </a:xfrm>
          <a:prstGeom prst="rect">
            <a:avLst/>
          </a:prstGeom>
        </p:spPr>
      </p:pic>
      <p:sp>
        <p:nvSpPr>
          <p:cNvPr id="8" name="Управляющая кнопка: домой 7">
            <a:hlinkClick r:id="rId8" action="ppaction://hlinksldjump" highlightClick="1"/>
          </p:cNvPr>
          <p:cNvSpPr/>
          <p:nvPr/>
        </p:nvSpPr>
        <p:spPr>
          <a:xfrm>
            <a:off x="8572528" y="6643686"/>
            <a:ext cx="357190" cy="2143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a_Albionic" pitchFamily="34" charset="-52"/>
              </a:rPr>
              <a:t>Дисахариди</a:t>
            </a:r>
            <a:endParaRPr lang="ru-RU" dirty="0">
              <a:latin typeface="a_Albionic" pitchFamily="34" charset="-52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1"/>
          </p:nvPr>
        </p:nvGraphicFramePr>
        <p:xfrm>
          <a:off x="142844" y="1600200"/>
          <a:ext cx="8858312" cy="268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 descr="l30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429132"/>
            <a:ext cx="9144000" cy="2180841"/>
          </a:xfrm>
          <a:prstGeom prst="rect">
            <a:avLst/>
          </a:prstGeom>
        </p:spPr>
      </p:pic>
      <p:pic>
        <p:nvPicPr>
          <p:cNvPr id="11" name="Рисунок 10" descr="601px-Beta-D-glucose-3D-ball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8116" y="0"/>
            <a:ext cx="1285884" cy="1283744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rId8" action="ppaction://hlinksldjump" highlightClick="1"/>
          </p:cNvPr>
          <p:cNvSpPr/>
          <p:nvPr/>
        </p:nvSpPr>
        <p:spPr>
          <a:xfrm>
            <a:off x="8572528" y="6643686"/>
            <a:ext cx="357190" cy="2143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_Albionic" pitchFamily="34" charset="-52"/>
              </a:rPr>
              <a:t>Пол</a:t>
            </a:r>
            <a:r>
              <a:rPr lang="uk-UA" dirty="0" err="1" smtClean="0">
                <a:latin typeface="a_Albionic" pitchFamily="34" charset="-52"/>
              </a:rPr>
              <a:t>ісахариди</a:t>
            </a:r>
            <a:endParaRPr lang="ru-RU" dirty="0">
              <a:latin typeface="a_Albionic" pitchFamily="34" charset="-52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79" y="1600200"/>
          <a:ext cx="8786878" cy="20116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393439"/>
                <a:gridCol w="4393439"/>
              </a:tblGrid>
              <a:tr h="73580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kern="1200" dirty="0" err="1" smtClean="0"/>
                        <a:t>Відрізняються</a:t>
                      </a:r>
                      <a:r>
                        <a:rPr kumimoji="0" lang="ru-RU" sz="2400" kern="1200" dirty="0" smtClean="0"/>
                        <a:t> </a:t>
                      </a:r>
                      <a:r>
                        <a:rPr kumimoji="0" lang="ru-RU" sz="2400" kern="1200" dirty="0" err="1" smtClean="0"/>
                        <a:t>між</a:t>
                      </a:r>
                      <a:r>
                        <a:rPr kumimoji="0" lang="ru-RU" sz="2400" kern="1200" dirty="0" smtClean="0"/>
                        <a:t> собою складом </a:t>
                      </a:r>
                      <a:r>
                        <a:rPr kumimoji="0" lang="ru-RU" sz="2400" kern="1200" dirty="0" err="1" smtClean="0"/>
                        <a:t>мономерів</a:t>
                      </a:r>
                      <a:r>
                        <a:rPr kumimoji="0" lang="ru-RU" sz="2400" kern="1200" dirty="0" smtClean="0"/>
                        <a:t>, </a:t>
                      </a:r>
                      <a:r>
                        <a:rPr kumimoji="0" lang="ru-RU" sz="2400" kern="1200" dirty="0" err="1" smtClean="0"/>
                        <a:t>довжиною</a:t>
                      </a:r>
                      <a:r>
                        <a:rPr kumimoji="0" lang="ru-RU" sz="2400" kern="1200" dirty="0" smtClean="0"/>
                        <a:t> та </a:t>
                      </a:r>
                      <a:r>
                        <a:rPr kumimoji="0" lang="ru-RU" sz="2400" kern="1200" dirty="0" err="1" smtClean="0"/>
                        <a:t>ступенем</a:t>
                      </a:r>
                      <a:r>
                        <a:rPr kumimoji="0" lang="ru-RU" sz="2400" kern="1200" dirty="0" smtClean="0"/>
                        <a:t> </a:t>
                      </a:r>
                      <a:r>
                        <a:rPr kumimoji="0" lang="ru-RU" sz="2400" kern="1200" dirty="0" err="1" smtClean="0"/>
                        <a:t>розгалуженості</a:t>
                      </a:r>
                      <a:r>
                        <a:rPr kumimoji="0" lang="ru-RU" sz="2400" kern="1200" dirty="0" smtClean="0"/>
                        <a:t>. 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5805">
                <a:tc>
                  <a:txBody>
                    <a:bodyPr/>
                    <a:lstStyle/>
                    <a:p>
                      <a:pPr algn="ctr"/>
                      <a:r>
                        <a:rPr kumimoji="0" lang="uk-UA" sz="2400" kern="1200" dirty="0" err="1" smtClean="0"/>
                        <a:t>Гомополісахариди</a:t>
                      </a:r>
                      <a:r>
                        <a:rPr kumimoji="0" lang="uk-UA" sz="2400" kern="1200" dirty="0" smtClean="0"/>
                        <a:t> (один вид моносахаридів)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2400" kern="1200" dirty="0" err="1" smtClean="0"/>
                        <a:t>Гетерополісахариди</a:t>
                      </a:r>
                      <a:r>
                        <a:rPr kumimoji="0" lang="uk-UA" sz="2400" kern="1200" dirty="0" smtClean="0"/>
                        <a:t> (різні види моносахаридів)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l3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43380"/>
            <a:ext cx="9144000" cy="2097144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2464591" y="4822029"/>
            <a:ext cx="407194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Рисунок 8" descr="601px-Beta-D-glucose-3D-ball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16" y="0"/>
            <a:ext cx="1285884" cy="1283744"/>
          </a:xfrm>
          <a:prstGeom prst="rect">
            <a:avLst/>
          </a:prstGeom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572528" y="6643686"/>
            <a:ext cx="357190" cy="2143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uk-UA" dirty="0" err="1" smtClean="0"/>
              <a:t>исновки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1571612"/>
            <a:ext cx="3214710" cy="16430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В</a:t>
            </a:r>
            <a:r>
              <a:rPr lang="ru-RU" sz="2000" dirty="0" err="1" smtClean="0"/>
              <a:t>иконують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пластичну</a:t>
            </a:r>
            <a:r>
              <a:rPr lang="ru-RU" sz="2000" dirty="0" smtClean="0"/>
              <a:t> </a:t>
            </a:r>
            <a:r>
              <a:rPr lang="ru-RU" sz="2000" dirty="0" err="1" smtClean="0"/>
              <a:t>функцію</a:t>
            </a:r>
            <a:r>
              <a:rPr lang="ru-RU" sz="2000" dirty="0" smtClean="0"/>
              <a:t>, </a:t>
            </a:r>
            <a:r>
              <a:rPr lang="ru-RU" sz="2000" dirty="0" err="1" smtClean="0"/>
              <a:t>беруть</a:t>
            </a:r>
            <a:r>
              <a:rPr lang="ru-RU" sz="2000" dirty="0" smtClean="0"/>
              <a:t> </a:t>
            </a:r>
            <a:r>
              <a:rPr lang="ru-RU" sz="2000" dirty="0" smtClean="0"/>
              <a:t>участь у </a:t>
            </a:r>
            <a:r>
              <a:rPr lang="ru-RU" sz="2000" dirty="0" err="1" smtClean="0"/>
              <a:t>побудові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кісток</a:t>
            </a:r>
            <a:r>
              <a:rPr lang="ru-RU" sz="2000" dirty="0" smtClean="0"/>
              <a:t>, </a:t>
            </a:r>
            <a:r>
              <a:rPr lang="ru-RU" sz="2000" dirty="0" err="1" smtClean="0"/>
              <a:t>клітин</a:t>
            </a:r>
            <a:r>
              <a:rPr lang="ru-RU" sz="2000" dirty="0" smtClean="0"/>
              <a:t>, </a:t>
            </a:r>
            <a:r>
              <a:rPr lang="ru-RU" sz="2000" dirty="0" err="1" smtClean="0"/>
              <a:t>ферментів</a:t>
            </a:r>
            <a:r>
              <a:rPr lang="ru-RU" sz="2000" dirty="0" smtClean="0"/>
              <a:t>. </a:t>
            </a:r>
            <a:r>
              <a:rPr lang="ru-RU" sz="2000" dirty="0" err="1" smtClean="0"/>
              <a:t>С</a:t>
            </a:r>
            <a:r>
              <a:rPr lang="ru-RU" sz="2000" dirty="0" err="1" smtClean="0"/>
              <a:t>кладають</a:t>
            </a:r>
            <a:r>
              <a:rPr lang="ru-RU" sz="2000" dirty="0" smtClean="0"/>
              <a:t> </a:t>
            </a:r>
            <a:r>
              <a:rPr lang="ru-RU" sz="2000" dirty="0" smtClean="0"/>
              <a:t>2-3%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ваги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5008" y="1571612"/>
            <a:ext cx="3214710" cy="16430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Основний</a:t>
            </a:r>
            <a:r>
              <a:rPr lang="ru-RU" sz="2000" dirty="0" smtClean="0"/>
              <a:t> </a:t>
            </a:r>
            <a:r>
              <a:rPr lang="ru-RU" sz="2000" dirty="0" err="1" smtClean="0"/>
              <a:t>енергетичний</a:t>
            </a:r>
            <a:r>
              <a:rPr lang="ru-RU" sz="2000" dirty="0" smtClean="0"/>
              <a:t> </a:t>
            </a:r>
            <a:r>
              <a:rPr lang="ru-RU" sz="2000" dirty="0" smtClean="0"/>
              <a:t> </a:t>
            </a:r>
            <a:r>
              <a:rPr lang="ru-RU" sz="2000" dirty="0" err="1" smtClean="0"/>
              <a:t>матеріал</a:t>
            </a:r>
            <a:r>
              <a:rPr lang="ru-RU" sz="2000" dirty="0" smtClean="0"/>
              <a:t>. </a:t>
            </a:r>
            <a:r>
              <a:rPr lang="ru-RU" sz="2000" dirty="0" smtClean="0"/>
              <a:t>При </a:t>
            </a:r>
            <a:r>
              <a:rPr lang="ru-RU" sz="2000" dirty="0" err="1" smtClean="0"/>
              <a:t>окисленні</a:t>
            </a:r>
            <a:r>
              <a:rPr lang="ru-RU" sz="2000" dirty="0" smtClean="0"/>
              <a:t> 1 </a:t>
            </a:r>
            <a:r>
              <a:rPr lang="ru-RU" sz="2000" dirty="0" smtClean="0"/>
              <a:t>гр. </a:t>
            </a:r>
            <a:r>
              <a:rPr lang="ru-RU" sz="2000" dirty="0" err="1" smtClean="0"/>
              <a:t>вуглеводів</a:t>
            </a:r>
            <a:r>
              <a:rPr lang="ru-RU" sz="2000" dirty="0" smtClean="0"/>
              <a:t> </a:t>
            </a:r>
            <a:r>
              <a:rPr lang="ru-RU" sz="2000" dirty="0" err="1" smtClean="0"/>
              <a:t>виділяються</a:t>
            </a:r>
            <a:r>
              <a:rPr lang="ru-RU" sz="2000" dirty="0" smtClean="0"/>
              <a:t> 4,1 ккал </a:t>
            </a:r>
            <a:r>
              <a:rPr lang="ru-RU" sz="2000" dirty="0" err="1" smtClean="0"/>
              <a:t>енергії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0,4 г води</a:t>
            </a:r>
            <a:endParaRPr lang="ru-RU" sz="2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44" y="5072074"/>
            <a:ext cx="3214710" cy="16430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У </a:t>
            </a:r>
            <a:r>
              <a:rPr lang="ru-RU" sz="2000" dirty="0" err="1" smtClean="0"/>
              <a:t>крові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міститься</a:t>
            </a:r>
            <a:r>
              <a:rPr lang="ru-RU" sz="2000" dirty="0" smtClean="0"/>
              <a:t> 100-110 мг </a:t>
            </a:r>
            <a:r>
              <a:rPr lang="ru-RU" sz="2000" dirty="0" err="1" smtClean="0"/>
              <a:t>глюкози</a:t>
            </a:r>
            <a:r>
              <a:rPr lang="ru-RU" sz="2000" dirty="0" smtClean="0"/>
              <a:t>.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концентрації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глюкози</a:t>
            </a:r>
            <a:r>
              <a:rPr lang="ru-RU" sz="2000" dirty="0" smtClean="0"/>
              <a:t> </a:t>
            </a:r>
            <a:r>
              <a:rPr lang="ru-RU" sz="2000" dirty="0" err="1" smtClean="0"/>
              <a:t>залежить</a:t>
            </a:r>
            <a:r>
              <a:rPr lang="ru-RU" sz="2000" dirty="0" smtClean="0"/>
              <a:t> </a:t>
            </a:r>
            <a:r>
              <a:rPr lang="ru-RU" sz="2000" dirty="0" err="1" smtClean="0"/>
              <a:t>осмотичний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тиск</a:t>
            </a:r>
            <a:r>
              <a:rPr lang="ru-RU" sz="2000" dirty="0" smtClean="0"/>
              <a:t> </a:t>
            </a:r>
            <a:r>
              <a:rPr lang="ru-RU" sz="2000" dirty="0" err="1" smtClean="0"/>
              <a:t>крові</a:t>
            </a:r>
            <a:endParaRPr lang="ru-RU" sz="2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5008" y="5000636"/>
            <a:ext cx="3214710" cy="16430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Пентози</a:t>
            </a:r>
            <a:r>
              <a:rPr lang="ru-RU" sz="2000" dirty="0" smtClean="0"/>
              <a:t> (рибоза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дезоксирибоза</a:t>
            </a:r>
            <a:r>
              <a:rPr lang="ru-RU" sz="2000" dirty="0" smtClean="0"/>
              <a:t>) </a:t>
            </a:r>
            <a:r>
              <a:rPr lang="ru-RU" sz="2000" dirty="0" err="1" smtClean="0"/>
              <a:t>беруть</a:t>
            </a:r>
            <a:r>
              <a:rPr lang="ru-RU" sz="2000" dirty="0" smtClean="0"/>
              <a:t> участь у </a:t>
            </a:r>
            <a:r>
              <a:rPr lang="ru-RU" sz="2000" dirty="0" err="1" smtClean="0"/>
              <a:t>побудові</a:t>
            </a:r>
            <a:r>
              <a:rPr lang="ru-RU" sz="2000" dirty="0" smtClean="0"/>
              <a:t> АТФ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43240" y="3429000"/>
            <a:ext cx="2928958" cy="12858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Виконують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захисну</a:t>
            </a:r>
            <a:r>
              <a:rPr lang="ru-RU" sz="2000" dirty="0" smtClean="0"/>
              <a:t> роль в </a:t>
            </a:r>
            <a:r>
              <a:rPr lang="ru-RU" sz="2000" dirty="0" err="1" smtClean="0"/>
              <a:t>рослинах</a:t>
            </a:r>
            <a:endParaRPr lang="ru-RU" sz="2000" dirty="0"/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1214414" y="3571876"/>
            <a:ext cx="928694" cy="1071570"/>
          </a:xfrm>
          <a:prstGeom prst="curv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 rot="10324609">
            <a:off x="6998877" y="3630770"/>
            <a:ext cx="928694" cy="1071570"/>
          </a:xfrm>
          <a:prstGeom prst="curv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 rot="15867036">
            <a:off x="4257203" y="5478900"/>
            <a:ext cx="928694" cy="1071570"/>
          </a:xfrm>
          <a:prstGeom prst="curv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 rot="5400000">
            <a:off x="4143372" y="1857364"/>
            <a:ext cx="928694" cy="1071570"/>
          </a:xfrm>
          <a:prstGeom prst="curv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a_Albionic" pitchFamily="34" charset="-52"/>
              </a:rPr>
              <a:t>План</a:t>
            </a:r>
            <a:endParaRPr lang="uk-UA" dirty="0">
              <a:latin typeface="a_Albionic" pitchFamily="34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uk-U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2" action="ppaction://hlinksldjump"/>
              </a:rPr>
              <a:t>Вуглеводи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 action="ppaction://hlinksldjump"/>
              </a:rPr>
              <a:t>Вуглеводи і фотосинтез</a:t>
            </a:r>
            <a:endParaRPr lang="uk-UA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hlinkClick r:id="rId2" action="ppaction://hlinksldjump"/>
            </a:endParaRP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4" action="ppaction://hlinksldjump"/>
              </a:rPr>
              <a:t>Функції вуглеводів</a:t>
            </a:r>
            <a:endParaRPr lang="uk-UA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hlinkClick r:id="rId2" action="ppaction://hlinksldjump"/>
            </a:endParaRP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5" action="ppaction://hlinksldjump"/>
              </a:rPr>
              <a:t>Класифікація вуглеводів</a:t>
            </a:r>
            <a:endParaRPr lang="uk-UA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hlinkClick r:id="rId2" action="ppaction://hlinksldjump"/>
            </a:endParaRP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6" action="ppaction://hlinksldjump"/>
              </a:rPr>
              <a:t>Моносахариди</a:t>
            </a:r>
            <a:endParaRPr lang="uk-UA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hlinkClick r:id="rId2" action="ppaction://hlinksldjump"/>
            </a:endParaRP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7" action="ppaction://hlinksldjump"/>
              </a:rPr>
              <a:t>Глюкоза</a:t>
            </a:r>
            <a:endParaRPr lang="uk-UA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hlinkClick r:id="rId2" action="ppaction://hlinksldjump"/>
            </a:endParaRP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8" action="ppaction://hlinksldjump"/>
              </a:rPr>
              <a:t>Олігосахариди</a:t>
            </a:r>
            <a:endParaRPr lang="uk-UA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hlinkClick r:id="rId2" action="ppaction://hlinksldjump"/>
            </a:endParaRP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9" action="ppaction://hlinksldjump"/>
              </a:rPr>
              <a:t>Дисахариди</a:t>
            </a:r>
            <a:endParaRPr lang="uk-UA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hlinkClick r:id="rId2" action="ppaction://hlinksldjump"/>
            </a:endParaRP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10" action="ppaction://hlinksldjump"/>
              </a:rPr>
              <a:t>Полісахариди</a:t>
            </a:r>
            <a:endParaRPr lang="uk-UA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hlinkClick r:id="rId2" action="ppaction://hlinksldjump"/>
            </a:endParaRPr>
          </a:p>
          <a:p>
            <a:pPr>
              <a:buFont typeface="Wingdings" pitchFamily="2" charset="2"/>
              <a:buChar char="Ø"/>
            </a:pPr>
            <a:endParaRPr lang="uk-UA" dirty="0" smtClean="0"/>
          </a:p>
          <a:p>
            <a:pPr>
              <a:buFont typeface="Wingdings" pitchFamily="2" charset="2"/>
              <a:buChar char="Ø"/>
            </a:pPr>
            <a:endParaRPr lang="uk-UA" dirty="0"/>
          </a:p>
        </p:txBody>
      </p:sp>
      <p:pic>
        <p:nvPicPr>
          <p:cNvPr id="8" name="Picture 2" descr="C:\Users\My\AppData\Local\Microsoft\Windows\Temporary Internet Files\Content.IE5\63J4895L\A-DNA_orbit_animated_small[1].gif"/>
          <p:cNvPicPr>
            <a:picLocks noChangeAspect="1" noChangeArrowheads="1" noCrop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921896"/>
            <a:ext cx="4071934" cy="59361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a_Albionic" pitchFamily="34" charset="-52"/>
              </a:rPr>
              <a:t>Вуглеводи</a:t>
            </a:r>
            <a:endParaRPr lang="ru-RU" dirty="0">
              <a:latin typeface="a_Albionic" pitchFamily="34" charset="-52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85720" y="1571612"/>
          <a:ext cx="857256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601px-Beta-D-glucose-3D-ball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8116" y="0"/>
            <a:ext cx="1285884" cy="1283744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7" action="ppaction://hlinksldjump" highlightClick="1"/>
          </p:cNvPr>
          <p:cNvSpPr/>
          <p:nvPr/>
        </p:nvSpPr>
        <p:spPr>
          <a:xfrm>
            <a:off x="8572528" y="6643686"/>
            <a:ext cx="357190" cy="2143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71472" y="1571612"/>
            <a:ext cx="8072494" cy="928694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/>
              <a:t>Що ми знаємо про процес фотосинтезу ?</a:t>
            </a:r>
            <a:endParaRPr lang="ru-RU" sz="3200" b="1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00298" y="3000372"/>
            <a:ext cx="4357718" cy="20002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latin typeface="a_Albionic" pitchFamily="34" charset="-52"/>
              </a:rPr>
              <a:t>Первинний</a:t>
            </a:r>
            <a:r>
              <a:rPr lang="ru-RU" sz="3600" dirty="0" smtClean="0">
                <a:latin typeface="a_Albionic" pitchFamily="34" charset="-52"/>
              </a:rPr>
              <a:t>  продукт фотосинтезу</a:t>
            </a:r>
            <a:endParaRPr lang="uk-UA" sz="3600" dirty="0">
              <a:latin typeface="a_Albionic" pitchFamily="34" charset="-52"/>
            </a:endParaRPr>
          </a:p>
        </p:txBody>
      </p:sp>
      <p:pic>
        <p:nvPicPr>
          <p:cNvPr id="12" name="каллец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a_Albionic" pitchFamily="34" charset="-52"/>
              </a:rPr>
              <a:t>Вуглеводи і фотосинтез</a:t>
            </a:r>
            <a:endParaRPr lang="ru-RU" dirty="0">
              <a:latin typeface="a_Albionic" pitchFamily="34" charset="-52"/>
            </a:endParaRPr>
          </a:p>
        </p:txBody>
      </p:sp>
      <p:pic>
        <p:nvPicPr>
          <p:cNvPr id="4" name="Рисунок 3" descr="601px-Beta-D-glucose-3D-ball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16" y="0"/>
            <a:ext cx="1285884" cy="1283744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8572528" y="6643686"/>
            <a:ext cx="357190" cy="2143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370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a_Albionic" pitchFamily="34" charset="-52"/>
              </a:rPr>
              <a:t>Функції вуглеводів</a:t>
            </a:r>
            <a:endParaRPr lang="ru-RU" dirty="0">
              <a:latin typeface="a_Albionic" pitchFamily="34" charset="-52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214282" y="1600200"/>
          <a:ext cx="8786874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601px-Beta-D-glucose-3D-ball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8116" y="-24"/>
            <a:ext cx="1285884" cy="1283744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rId7" action="ppaction://hlinksldjump" highlightClick="1"/>
          </p:cNvPr>
          <p:cNvSpPr/>
          <p:nvPr/>
        </p:nvSpPr>
        <p:spPr>
          <a:xfrm>
            <a:off x="8572528" y="6643686"/>
            <a:ext cx="357190" cy="2143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a_Albionic" pitchFamily="34" charset="-52"/>
              </a:rPr>
              <a:t>Функції вуглеводів</a:t>
            </a:r>
            <a:endParaRPr lang="ru-RU" dirty="0">
              <a:latin typeface="a_Albionic" pitchFamily="34" charset="-52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1600200"/>
          <a:ext cx="8715435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601px-Beta-D-glucose-3D-ball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8116" y="0"/>
            <a:ext cx="1285884" cy="1283744"/>
          </a:xfrm>
          <a:prstGeom prst="rect">
            <a:avLst/>
          </a:prstGeom>
        </p:spPr>
      </p:pic>
      <p:sp>
        <p:nvSpPr>
          <p:cNvPr id="7" name="Управляющая кнопка: домой 6">
            <a:hlinkClick r:id="rId7" action="ppaction://hlinksldjump" highlightClick="1"/>
          </p:cNvPr>
          <p:cNvSpPr/>
          <p:nvPr/>
        </p:nvSpPr>
        <p:spPr>
          <a:xfrm>
            <a:off x="8572528" y="6643686"/>
            <a:ext cx="357190" cy="2143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5857884" y="2643182"/>
            <a:ext cx="785818" cy="158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a_Albionic" pitchFamily="34" charset="-52"/>
              </a:rPr>
              <a:t>Класифікація вуглеводів</a:t>
            </a:r>
            <a:endParaRPr lang="ru-RU" dirty="0">
              <a:latin typeface="a_Albionic" pitchFamily="34" charset="-52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1600200"/>
          <a:ext cx="8929718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601px-Beta-D-glucose-3D-ball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8116" y="0"/>
            <a:ext cx="1285884" cy="1283744"/>
          </a:xfrm>
          <a:prstGeom prst="rect">
            <a:avLst/>
          </a:prstGeom>
        </p:spPr>
      </p:pic>
      <p:sp>
        <p:nvSpPr>
          <p:cNvPr id="7" name="Управляющая кнопка: домой 6">
            <a:hlinkClick r:id="rId7" action="ppaction://hlinksldjump" highlightClick="1"/>
          </p:cNvPr>
          <p:cNvSpPr/>
          <p:nvPr/>
        </p:nvSpPr>
        <p:spPr>
          <a:xfrm>
            <a:off x="8572528" y="6643686"/>
            <a:ext cx="357190" cy="2143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a_Albionic" pitchFamily="34" charset="-52"/>
              </a:rPr>
              <a:t>Моносахариди</a:t>
            </a:r>
            <a:endParaRPr lang="ru-RU" dirty="0">
              <a:latin typeface="a_Albionic" pitchFamily="34" charset="-52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2185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l30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643314"/>
            <a:ext cx="9144000" cy="2290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601px-Beta-D-glucose-3D-ball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8116" y="0"/>
            <a:ext cx="1285884" cy="1283744"/>
          </a:xfrm>
          <a:prstGeom prst="rect">
            <a:avLst/>
          </a:prstGeom>
        </p:spPr>
      </p:pic>
      <p:sp>
        <p:nvSpPr>
          <p:cNvPr id="8" name="Управляющая кнопка: домой 7">
            <a:hlinkClick r:id="rId8" action="ppaction://hlinksldjump" highlightClick="1"/>
          </p:cNvPr>
          <p:cNvSpPr/>
          <p:nvPr/>
        </p:nvSpPr>
        <p:spPr>
          <a:xfrm>
            <a:off x="8572528" y="6643686"/>
            <a:ext cx="357190" cy="2143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3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9569" y="4429132"/>
            <a:ext cx="4524431" cy="20156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_Albionic" pitchFamily="34" charset="-52"/>
              </a:rPr>
              <a:t>Глюкоза</a:t>
            </a:r>
            <a:endParaRPr lang="ru-RU" dirty="0">
              <a:latin typeface="a_Albionic" pitchFamily="34" charset="-52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1142984"/>
          <a:ext cx="5072066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5214942" y="1928802"/>
            <a:ext cx="3357586" cy="20717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Існує</a:t>
            </a:r>
            <a:r>
              <a:rPr lang="ru-RU" sz="1600" dirty="0" smtClean="0"/>
              <a:t> в </a:t>
            </a:r>
            <a:r>
              <a:rPr lang="ru-RU" sz="1600" dirty="0" err="1" smtClean="0"/>
              <a:t>циклічній</a:t>
            </a:r>
            <a:r>
              <a:rPr lang="ru-RU" sz="1600" dirty="0" smtClean="0"/>
              <a:t> та </a:t>
            </a:r>
            <a:r>
              <a:rPr lang="ru-RU" sz="1600" dirty="0" err="1" smtClean="0"/>
              <a:t>лінійній</a:t>
            </a:r>
            <a:r>
              <a:rPr lang="ru-RU" sz="1600" dirty="0" smtClean="0"/>
              <a:t> формах, </a:t>
            </a:r>
            <a:r>
              <a:rPr lang="ru-RU" sz="1600" dirty="0" err="1" smtClean="0"/>
              <a:t>між</a:t>
            </a:r>
            <a:r>
              <a:rPr lang="ru-RU" sz="1600" dirty="0" smtClean="0"/>
              <a:t> якими </a:t>
            </a:r>
            <a:r>
              <a:rPr lang="ru-RU" sz="1600" dirty="0" err="1" smtClean="0"/>
              <a:t>встановлюється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хімічна</a:t>
            </a:r>
            <a:r>
              <a:rPr lang="ru-RU" sz="1600" dirty="0" smtClean="0"/>
              <a:t> </a:t>
            </a:r>
            <a:r>
              <a:rPr lang="ru-RU" sz="1600" dirty="0" err="1" smtClean="0"/>
              <a:t>рівновага</a:t>
            </a:r>
            <a:endParaRPr lang="ru-RU" sz="1600" dirty="0"/>
          </a:p>
        </p:txBody>
      </p:sp>
      <p:pic>
        <p:nvPicPr>
          <p:cNvPr id="7" name="Рисунок 6" descr="601px-Beta-D-glucose-3D-ball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8116" y="0"/>
            <a:ext cx="1285884" cy="1283744"/>
          </a:xfrm>
          <a:prstGeom prst="rect">
            <a:avLst/>
          </a:prstGeom>
        </p:spPr>
      </p:pic>
      <p:sp>
        <p:nvSpPr>
          <p:cNvPr id="8" name="Управляющая кнопка: домой 7">
            <a:hlinkClick r:id="rId8" action="ppaction://hlinksldjump" highlightClick="1"/>
          </p:cNvPr>
          <p:cNvSpPr/>
          <p:nvPr/>
        </p:nvSpPr>
        <p:spPr>
          <a:xfrm>
            <a:off x="8572528" y="6643686"/>
            <a:ext cx="357190" cy="2143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436</TotalTime>
  <Words>415</Words>
  <Application>Microsoft Office PowerPoint</Application>
  <PresentationFormat>Экран (4:3)</PresentationFormat>
  <Paragraphs>80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Обычная</vt:lpstr>
      <vt:lpstr>Вуглеводи як джерело енергії</vt:lpstr>
      <vt:lpstr>План</vt:lpstr>
      <vt:lpstr>Вуглеводи</vt:lpstr>
      <vt:lpstr>Вуглеводи і фотосинтез</vt:lpstr>
      <vt:lpstr>Функції вуглеводів</vt:lpstr>
      <vt:lpstr>Функції вуглеводів</vt:lpstr>
      <vt:lpstr>Класифікація вуглеводів</vt:lpstr>
      <vt:lpstr>Моносахариди</vt:lpstr>
      <vt:lpstr>Глюкоза</vt:lpstr>
      <vt:lpstr>Олігосахариди</vt:lpstr>
      <vt:lpstr>Дисахариди</vt:lpstr>
      <vt:lpstr>Полісахариди</vt:lpstr>
      <vt:lpstr>Висновки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Катя</cp:lastModifiedBy>
  <cp:revision>16</cp:revision>
  <dcterms:created xsi:type="dcterms:W3CDTF">2015-03-03T20:12:23Z</dcterms:created>
  <dcterms:modified xsi:type="dcterms:W3CDTF">2015-03-10T09:50:42Z</dcterms:modified>
</cp:coreProperties>
</file>