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2FE6DC2-43D4-4706-B6C3-1367E63C04E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3E87A75-9EFA-441A-ABA5-F767FFE810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Быт крестьян в </a:t>
            </a:r>
            <a:r>
              <a:rPr lang="en-US" dirty="0" smtClean="0"/>
              <a:t>XVI</a:t>
            </a:r>
            <a:r>
              <a:rPr lang="ru-RU" dirty="0" smtClean="0"/>
              <a:t> в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35352"/>
          </a:xfrm>
        </p:spPr>
        <p:txBody>
          <a:bodyPr/>
          <a:lstStyle/>
          <a:p>
            <a:r>
              <a:rPr lang="ru-RU" dirty="0" smtClean="0"/>
              <a:t>Основную часть населения </a:t>
            </a:r>
            <a:r>
              <a:rPr lang="ru-RU" dirty="0" err="1" smtClean="0"/>
              <a:t>состоявляли</a:t>
            </a:r>
            <a:r>
              <a:rPr lang="ru-RU" dirty="0" smtClean="0"/>
              <a:t> крестьяне </a:t>
            </a:r>
          </a:p>
          <a:p>
            <a:r>
              <a:rPr lang="ru-RU" dirty="0" smtClean="0"/>
              <a:t>Крестьяне жили общинами «мирами» </a:t>
            </a:r>
          </a:p>
          <a:p>
            <a:r>
              <a:rPr lang="ru-RU" dirty="0" smtClean="0"/>
              <a:t>Работы производились на вырубленных и выжженных участках леса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226120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852936"/>
            <a:ext cx="3579720" cy="2337966"/>
          </a:xfrm>
          <a:prstGeom prst="rect">
            <a:avLst/>
          </a:prstGeom>
        </p:spPr>
      </p:pic>
      <p:pic>
        <p:nvPicPr>
          <p:cNvPr id="5" name="Рисунок 4" descr="03-Begly-e-krest-yane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2708920"/>
            <a:ext cx="3528392" cy="255740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9552" y="188640"/>
            <a:ext cx="8229600" cy="4572000"/>
          </a:xfrm>
        </p:spPr>
        <p:txBody>
          <a:bodyPr>
            <a:normAutofit/>
          </a:bodyPr>
          <a:lstStyle/>
          <a:p>
            <a:r>
              <a:rPr lang="ru-RU" dirty="0" smtClean="0"/>
              <a:t>Большая часть лесов была сведена и крестьянам приходилось пахать на старых подсеках, "пустошах".   </a:t>
            </a:r>
          </a:p>
          <a:p>
            <a:r>
              <a:rPr lang="ru-RU" dirty="0" smtClean="0"/>
              <a:t>На Руси сохранился общинный быт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74779_html_79153c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2492896"/>
            <a:ext cx="3681984" cy="396431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/>
          <a:lstStyle/>
          <a:p>
            <a:r>
              <a:rPr lang="ru-RU" dirty="0" smtClean="0"/>
              <a:t>Женщины вместе трепали лен, пряли, рубили капусту; молодежь после таких работ устраивала вечеринки, "</a:t>
            </a:r>
            <a:r>
              <a:rPr lang="ru-RU" dirty="0" err="1" smtClean="0"/>
              <a:t>капустки</a:t>
            </a:r>
            <a:r>
              <a:rPr lang="ru-RU" dirty="0" smtClean="0"/>
              <a:t>" и "посиделки" с песнями и плясками до глубокой ночи - потом в дом вносили солому и устраивались спать попарно; если девушке не нравился доставшийся ей парень, то она пряталась от него на печи - это называлось "</a:t>
            </a:r>
            <a:r>
              <a:rPr lang="ru-RU" dirty="0" err="1" smtClean="0"/>
              <a:t>дае</a:t>
            </a:r>
            <a:r>
              <a:rPr lang="ru-RU" dirty="0" smtClean="0"/>
              <a:t> </a:t>
            </a:r>
            <a:r>
              <a:rPr lang="ru-RU" dirty="0" err="1" smtClean="0"/>
              <a:t>гарбуза</a:t>
            </a:r>
            <a:r>
              <a:rPr lang="ru-RU" dirty="0" smtClean="0"/>
              <a:t>". Детей, которые рождались после такой "</a:t>
            </a:r>
            <a:r>
              <a:rPr lang="ru-RU" dirty="0" err="1" smtClean="0"/>
              <a:t>капустки</a:t>
            </a:r>
            <a:r>
              <a:rPr lang="ru-RU" dirty="0" smtClean="0"/>
              <a:t>", называли "</a:t>
            </a:r>
            <a:r>
              <a:rPr lang="ru-RU" dirty="0" err="1" smtClean="0"/>
              <a:t>капустничками</a:t>
            </a:r>
            <a:r>
              <a:rPr lang="ru-RU" dirty="0" smtClean="0"/>
              <a:t>", и поскольку отец ребенка был неизвестен, то говорили, что их нашли в капусте.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5445224"/>
            <a:ext cx="8229600" cy="12192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original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836712"/>
            <a:ext cx="4392488" cy="5148064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332656"/>
            <a:ext cx="4824536" cy="6264696"/>
          </a:xfrm>
        </p:spPr>
        <p:txBody>
          <a:bodyPr/>
          <a:lstStyle/>
          <a:p>
            <a:r>
              <a:rPr lang="ru-RU" dirty="0" smtClean="0"/>
              <a:t>Сыновей женили в 15-16 лет, дочери же женились в 12-13  </a:t>
            </a:r>
          </a:p>
          <a:p>
            <a:r>
              <a:rPr lang="ru-RU" dirty="0" smtClean="0"/>
              <a:t>Свадьбу праздновали всей общиной </a:t>
            </a:r>
          </a:p>
          <a:p>
            <a:r>
              <a:rPr lang="ru-RU" dirty="0" smtClean="0"/>
              <a:t> деревня жениха разыгрывала "набег" на деревню невесты с целью ее "украсть« </a:t>
            </a:r>
          </a:p>
          <a:p>
            <a:r>
              <a:rPr lang="ru-RU" dirty="0" smtClean="0"/>
              <a:t> Община невесты делала вид, что обороняется; навстречу жениху выходили парни с дубинками и начинались переговоры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229600" cy="1219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img1995381_kresty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980728"/>
            <a:ext cx="3333948" cy="488367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/>
          <a:lstStyle/>
          <a:p>
            <a:r>
              <a:rPr lang="ru-RU" dirty="0" smtClean="0"/>
              <a:t>Свадьба заканчивалась трехдневным пиром, в котором участвовала вся деревня; на такой пир в прошлом веке уходило 20-30 ведер водки - но в XVI столетии крестьяне пили не водку, а мед и пиво.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_204114_6c7ba7bc_or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420888"/>
            <a:ext cx="8532440" cy="305401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47320"/>
          </a:xfrm>
        </p:spPr>
        <p:txBody>
          <a:bodyPr/>
          <a:lstStyle/>
          <a:p>
            <a:r>
              <a:rPr lang="ru-RU" dirty="0" smtClean="0"/>
              <a:t>Крестьяне не знали роскоши, средняя изба выглядела примерно так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ww-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429000"/>
            <a:ext cx="3849566" cy="2776736"/>
          </a:xfrm>
          <a:prstGeom prst="rect">
            <a:avLst/>
          </a:prstGeom>
        </p:spPr>
      </p:pic>
      <p:pic>
        <p:nvPicPr>
          <p:cNvPr id="6" name="Рисунок 5" descr="origin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700808"/>
            <a:ext cx="3851920" cy="315607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Подготовлено Северовой Светланой</a:t>
            </a:r>
            <a:br>
              <a:rPr lang="ru-RU" dirty="0" smtClean="0"/>
            </a:br>
            <a:r>
              <a:rPr lang="ru-RU" dirty="0" smtClean="0"/>
              <a:t>ученицей 7 «а»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Конец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Есть вопросы?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22</TotalTime>
  <Words>204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Быт крестьян в XVI в</vt:lpstr>
      <vt:lpstr>  </vt:lpstr>
      <vt:lpstr>Слайд 3</vt:lpstr>
      <vt:lpstr>Слайд 4</vt:lpstr>
      <vt:lpstr>Слайд 5</vt:lpstr>
      <vt:lpstr>Слайд 6</vt:lpstr>
      <vt:lpstr>Слайд 7</vt:lpstr>
      <vt:lpstr>Слайд 8</vt:lpstr>
      <vt:lpstr>Конец  Есть вопросы?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Быт крестьян в XVI в</dc:title>
  <dc:creator>user</dc:creator>
  <cp:lastModifiedBy>user</cp:lastModifiedBy>
  <cp:revision>4</cp:revision>
  <dcterms:created xsi:type="dcterms:W3CDTF">2017-10-24T09:14:24Z</dcterms:created>
  <dcterms:modified xsi:type="dcterms:W3CDTF">2017-10-24T09:43:12Z</dcterms:modified>
</cp:coreProperties>
</file>