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572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Математическое моделирование с использованием электронных таблиц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6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29365" r="33515" b="31349"/>
          <a:stretch/>
        </p:blipFill>
        <p:spPr bwMode="auto">
          <a:xfrm>
            <a:off x="179511" y="476672"/>
            <a:ext cx="889989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4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Математическое моделирование</a:t>
            </a:r>
            <a:endParaRPr lang="ru-RU" b="1" dirty="0"/>
          </a:p>
        </p:txBody>
      </p:sp>
      <p:pic>
        <p:nvPicPr>
          <p:cNvPr id="3074" name="Picture 2" descr="ÐÐ°ÑÑÐ¸Ð½ÐºÐ¸ Ð¿Ð¾ Ð·Ð°Ð¿ÑÐ¾ÑÑ Ð±ÐµÐ³ÑÐ½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2858"/>
            <a:ext cx="2520280" cy="19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+mj-lt"/>
              </a:rPr>
              <a:t>Математическая модель </a:t>
            </a:r>
            <a:r>
              <a:rPr lang="ru-RU" sz="2800" b="1" dirty="0" smtClean="0">
                <a:latin typeface="+mj-lt"/>
              </a:rPr>
              <a:t>–</a:t>
            </a:r>
            <a:r>
              <a:rPr lang="ru-RU" sz="2800" dirty="0" smtClean="0">
                <a:latin typeface="+mj-lt"/>
              </a:rPr>
              <a:t> это описание моделируемого процесса на языке математики.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j-lt"/>
              </a:rPr>
              <a:t>Реальную систему, для которой создается математическая модель, принято называть </a:t>
            </a:r>
            <a:r>
              <a:rPr lang="ru-RU" sz="2800" b="1" i="1" dirty="0" smtClean="0">
                <a:latin typeface="+mj-lt"/>
              </a:rPr>
              <a:t>объектом моделирования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pic>
        <p:nvPicPr>
          <p:cNvPr id="3076" name="Picture 4" descr="ÐÐ°ÑÑÐ¸Ð½ÐºÐ¸ Ð¿Ð¾ Ð·Ð°Ð¿ÑÐ¾ÑÑ ÑÐ¾ÑÐ¼ÑÐ»Ð° ÑÐ°ÑÑÑÐ¾Ñ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6"/>
          <a:stretch/>
        </p:blipFill>
        <p:spPr bwMode="auto">
          <a:xfrm>
            <a:off x="2843808" y="2397371"/>
            <a:ext cx="3457575" cy="11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491880" y="6453336"/>
            <a:ext cx="51845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8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Реализованная на компьютере математическая модель называется </a:t>
            </a:r>
            <a:r>
              <a:rPr lang="ru-RU" b="1" dirty="0" smtClean="0">
                <a:latin typeface="+mj-lt"/>
              </a:rPr>
              <a:t>компьютерной математической моделью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Проведение расчетов с помощью компьютерной модели с целью прогнозирования поведения моделируемой системы называется </a:t>
            </a:r>
            <a:r>
              <a:rPr lang="ru-RU" b="1" dirty="0" smtClean="0">
                <a:latin typeface="+mj-lt"/>
              </a:rPr>
              <a:t>вычислительным экспериментом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91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84312"/>
          </a:xfrm>
        </p:spPr>
        <p:txBody>
          <a:bodyPr/>
          <a:lstStyle/>
          <a:p>
            <a:pPr algn="ctr"/>
            <a:r>
              <a:rPr lang="ru-RU" b="1" dirty="0" smtClean="0"/>
              <a:t>Лабораторная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03176"/>
            <a:ext cx="8229600" cy="1345704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В одном хозяйстве собираются разводить карпов. Прежде чем запускать мальков в пруд, решили провести расчеты.</a:t>
            </a:r>
            <a:endParaRPr lang="ru-RU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30556" r="31172" b="16865"/>
          <a:stretch/>
        </p:blipFill>
        <p:spPr bwMode="auto">
          <a:xfrm>
            <a:off x="3150997" y="2579115"/>
            <a:ext cx="597992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08920"/>
            <a:ext cx="2827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N</a:t>
            </a:r>
            <a:r>
              <a:rPr lang="en-US" sz="2400" dirty="0" smtClean="0">
                <a:latin typeface="Cambria" panose="02040503050406030204" pitchFamily="18" charset="0"/>
              </a:rPr>
              <a:t>-</a:t>
            </a:r>
            <a:r>
              <a:rPr lang="ru-RU" sz="2400" dirty="0" smtClean="0">
                <a:latin typeface="Cambria" panose="02040503050406030204" pitchFamily="18" charset="0"/>
              </a:rPr>
              <a:t>число карпов в начале года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k</a:t>
            </a:r>
            <a:r>
              <a:rPr lang="en-US" sz="2400" dirty="0" smtClean="0">
                <a:latin typeface="Cambria" panose="02040503050406030204" pitchFamily="18" charset="0"/>
              </a:rPr>
              <a:t>-</a:t>
            </a:r>
            <a:r>
              <a:rPr lang="ru-RU" sz="2400" dirty="0" smtClean="0">
                <a:latin typeface="Cambria" panose="02040503050406030204" pitchFamily="18" charset="0"/>
              </a:rPr>
              <a:t> коэффициент прироста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q</a:t>
            </a:r>
            <a:r>
              <a:rPr lang="en-US" sz="2400" dirty="0" smtClean="0">
                <a:latin typeface="Cambria" panose="02040503050406030204" pitchFamily="18" charset="0"/>
              </a:rPr>
              <a:t>-</a:t>
            </a:r>
            <a:r>
              <a:rPr lang="ru-RU" sz="2400" dirty="0" smtClean="0">
                <a:latin typeface="Cambria" panose="02040503050406030204" pitchFamily="18" charset="0"/>
              </a:rPr>
              <a:t>коэффициент смертности</a:t>
            </a:r>
            <a:endParaRPr lang="ru-R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6556" y="2101498"/>
                <a:ext cx="4085844" cy="470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56" y="2101498"/>
                <a:ext cx="4085844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8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497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Теперь можно экспериментировать.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Проследим как за 10 лет будет меняться число карпов при разном количестве первоначально запущенных рыб.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18453" r="36192" b="76190"/>
          <a:stretch/>
        </p:blipFill>
        <p:spPr bwMode="auto">
          <a:xfrm>
            <a:off x="755576" y="3068960"/>
            <a:ext cx="7479093" cy="6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60890" r="37116" b="34754"/>
          <a:stretch/>
        </p:blipFill>
        <p:spPr bwMode="auto">
          <a:xfrm>
            <a:off x="853420" y="4077072"/>
            <a:ext cx="7246972" cy="5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420" y="5316016"/>
            <a:ext cx="71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Какой вывод можно сделать?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10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/>
              <a:t>Лабораторная работа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8453" r="28607" b="7937"/>
          <a:stretch/>
        </p:blipFill>
        <p:spPr bwMode="auto">
          <a:xfrm>
            <a:off x="6602" y="404664"/>
            <a:ext cx="8924412" cy="54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1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5992" r="29722" b="12699"/>
          <a:stretch/>
        </p:blipFill>
        <p:spPr bwMode="auto">
          <a:xfrm>
            <a:off x="251520" y="980728"/>
            <a:ext cx="8621486" cy="44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5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37897" r="29722" b="26786"/>
          <a:stretch/>
        </p:blipFill>
        <p:spPr bwMode="auto">
          <a:xfrm>
            <a:off x="-1" y="332656"/>
            <a:ext cx="91158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98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</TotalTime>
  <Words>132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Математическое моделирование с использованием электронных таблиц</vt:lpstr>
      <vt:lpstr>Математическое моделирование</vt:lpstr>
      <vt:lpstr>Презентация PowerPoint</vt:lpstr>
      <vt:lpstr>Лабораторная работа</vt:lpstr>
      <vt:lpstr>Презентация PowerPoint</vt:lpstr>
      <vt:lpstr>Лабораторная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моделирование с использованием электронных таблиц</dc:title>
  <dc:creator>Elena</dc:creator>
  <cp:lastModifiedBy>Я</cp:lastModifiedBy>
  <cp:revision>13</cp:revision>
  <dcterms:created xsi:type="dcterms:W3CDTF">2018-05-06T13:38:25Z</dcterms:created>
  <dcterms:modified xsi:type="dcterms:W3CDTF">2020-05-12T06:44:46Z</dcterms:modified>
</cp:coreProperties>
</file>