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0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811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87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5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05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5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7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9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8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9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C8996-F3F3-42DA-B9E1-038E922F221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790602-2938-4569-8D4A-2C947B4B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0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Google 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Класс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Инструкция для </a:t>
            </a:r>
            <a:r>
              <a:rPr lang="ru-RU" dirty="0" smtClean="0"/>
              <a:t>учеников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3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86163" cy="1158240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Это вкладки. 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3120" y="3918857"/>
            <a:ext cx="1384663" cy="775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верх 4"/>
          <p:cNvSpPr/>
          <p:nvPr/>
        </p:nvSpPr>
        <p:spPr>
          <a:xfrm>
            <a:off x="6096000" y="4720046"/>
            <a:ext cx="1045029" cy="949234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98559" y="2899005"/>
            <a:ext cx="9407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второй вкладке (вкладка Задания), на которой, соответственно, можем узнать задание.</a:t>
            </a:r>
            <a:endParaRPr lang="en-US" sz="24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560" y="86859"/>
            <a:ext cx="7888908" cy="26215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397829" y="409303"/>
            <a:ext cx="5172891" cy="1114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право 8"/>
          <p:cNvSpPr/>
          <p:nvPr/>
        </p:nvSpPr>
        <p:spPr>
          <a:xfrm>
            <a:off x="3518263" y="762000"/>
            <a:ext cx="834857" cy="431912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5972" t="6670" r="29899" b="74072"/>
          <a:stretch/>
        </p:blipFill>
        <p:spPr>
          <a:xfrm>
            <a:off x="3735977" y="3918857"/>
            <a:ext cx="7710074" cy="2447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913120" y="4188822"/>
            <a:ext cx="1384663" cy="775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верх 11"/>
          <p:cNvSpPr/>
          <p:nvPr/>
        </p:nvSpPr>
        <p:spPr>
          <a:xfrm>
            <a:off x="6096000" y="4990011"/>
            <a:ext cx="1045029" cy="949234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70583" y="300335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54597" y="4188822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2.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1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Тут высвечивается материал, который вам надо проработать дома.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70" y="1816058"/>
            <a:ext cx="8816375" cy="495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4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072" t="8545" r="20609" b="48767"/>
          <a:stretch/>
        </p:blipFill>
        <p:spPr>
          <a:xfrm>
            <a:off x="2758268" y="2795452"/>
            <a:ext cx="8353871" cy="3762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6894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Справа мы можем увидеть сроки, т.е. до какого числа надо выполнить задание.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9234" y="4127863"/>
            <a:ext cx="1593669" cy="1959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лево 4"/>
          <p:cNvSpPr/>
          <p:nvPr/>
        </p:nvSpPr>
        <p:spPr>
          <a:xfrm>
            <a:off x="10136777" y="4606834"/>
            <a:ext cx="1097280" cy="984069"/>
          </a:xfrm>
          <a:prstGeom prst="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82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Для того, чтобы просмотреть задание (материал) нажимаем на кнопку 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158" t="38131" r="68869" b="55485"/>
          <a:stretch/>
        </p:blipFill>
        <p:spPr>
          <a:xfrm>
            <a:off x="8046720" y="1198376"/>
            <a:ext cx="809897" cy="732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59932" y="1198376"/>
            <a:ext cx="696685" cy="613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 стрелкой 5"/>
          <p:cNvCxnSpPr>
            <a:endCxn id="4" idx="1"/>
          </p:cNvCxnSpPr>
          <p:nvPr/>
        </p:nvCxnSpPr>
        <p:spPr>
          <a:xfrm flipV="1">
            <a:off x="7707086" y="1504880"/>
            <a:ext cx="452846" cy="17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479" t="8544" r="18769" b="50276"/>
          <a:stretch/>
        </p:blipFill>
        <p:spPr>
          <a:xfrm>
            <a:off x="668625" y="2236904"/>
            <a:ext cx="8412481" cy="3374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863" y="3474720"/>
            <a:ext cx="7219406" cy="5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право 8"/>
          <p:cNvSpPr/>
          <p:nvPr/>
        </p:nvSpPr>
        <p:spPr>
          <a:xfrm>
            <a:off x="252549" y="3570514"/>
            <a:ext cx="1071154" cy="353477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5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У нас разворачивается вкладка, где мы можем прочитать задание.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749" t="8322" r="21179" b="30726"/>
          <a:stretch/>
        </p:blipFill>
        <p:spPr>
          <a:xfrm>
            <a:off x="4354285" y="2151018"/>
            <a:ext cx="7184572" cy="447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702629" y="3213463"/>
            <a:ext cx="6505302" cy="1898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Для того, чтобы отправить учителю выполненную работу, необходимо: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4536" t="8035" r="20337" b="32569"/>
          <a:stretch/>
        </p:blipFill>
        <p:spPr>
          <a:xfrm>
            <a:off x="4975668" y="2447109"/>
            <a:ext cx="6681649" cy="4049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7334" y="2447109"/>
            <a:ext cx="412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Нажать кнопку «Просмотреть задание»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8354" y="4763589"/>
            <a:ext cx="1332412" cy="348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3709851" y="4402183"/>
            <a:ext cx="1628503" cy="1071154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7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751" y="181429"/>
            <a:ext cx="5409957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У нас открывается страница, где мы можем: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75" y="181429"/>
            <a:ext cx="5608320" cy="3154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8176" t="39840" r="9944" b="42524"/>
          <a:stretch/>
        </p:blipFill>
        <p:spPr>
          <a:xfrm>
            <a:off x="2250142" y="4903694"/>
            <a:ext cx="3729317" cy="1690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977" y="4869522"/>
            <a:ext cx="190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2</a:t>
            </a:r>
            <a:r>
              <a:rPr lang="ru-RU" sz="1400" dirty="0" smtClean="0"/>
              <a:t>. Задать учителю вопрос.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48753" y="6221506"/>
            <a:ext cx="43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6409" t="22652" r="31501" b="58210"/>
          <a:stretch/>
        </p:blipFill>
        <p:spPr>
          <a:xfrm>
            <a:off x="283464" y="3098991"/>
            <a:ext cx="5695995" cy="1177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83464" y="2519082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Узнать задание.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482" y="3550024"/>
            <a:ext cx="5441577" cy="430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низ 11"/>
          <p:cNvSpPr/>
          <p:nvPr/>
        </p:nvSpPr>
        <p:spPr>
          <a:xfrm>
            <a:off x="2467075" y="2599633"/>
            <a:ext cx="797859" cy="90016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68519" t="15275" r="9596" b="60011"/>
          <a:stretch/>
        </p:blipFill>
        <p:spPr>
          <a:xfrm>
            <a:off x="8586651" y="4635237"/>
            <a:ext cx="3396344" cy="2157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88005" y="393527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4676" y="3949378"/>
            <a:ext cx="5503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Отправить выполненное задание учителю на проверку.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86651" y="6406172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9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45" y="2403566"/>
            <a:ext cx="8596668" cy="13208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Отправка выполненного задания учителю.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6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Для того, чтобы отправить учителю свою работу, необходимо: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8519" t="15275" r="9596" b="60011"/>
          <a:stretch/>
        </p:blipFill>
        <p:spPr>
          <a:xfrm>
            <a:off x="5877658" y="2762893"/>
            <a:ext cx="5547988" cy="3524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2548" y="3222172"/>
            <a:ext cx="5094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Шаг 1. Нажать кнопку «Добавить или создать»</a:t>
            </a:r>
            <a:endParaRPr lang="en-US" sz="24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3383" y="4145280"/>
            <a:ext cx="414528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4569783" y="3840480"/>
            <a:ext cx="1750423" cy="12192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00" y="1629690"/>
            <a:ext cx="5018072" cy="3648891"/>
          </a:xfrm>
        </p:spPr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Шаг 2. Добавляем «Файл»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8798" t="16824" r="8495" b="29399"/>
          <a:stretch/>
        </p:blipFill>
        <p:spPr>
          <a:xfrm>
            <a:off x="6688183" y="437805"/>
            <a:ext cx="4528457" cy="6032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010400" y="2743200"/>
            <a:ext cx="2516777" cy="487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право 4"/>
          <p:cNvSpPr/>
          <p:nvPr/>
        </p:nvSpPr>
        <p:spPr>
          <a:xfrm>
            <a:off x="4937760" y="2377440"/>
            <a:ext cx="1994263" cy="12192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7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Шаг 1. Открываем поисковик </a:t>
            </a:r>
            <a:r>
              <a:rPr lang="ru-RU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Google</a:t>
            </a:r>
            <a:r>
              <a:rPr lang="ru-RU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165" y="1259001"/>
            <a:ext cx="9340584" cy="52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Шаг 3. Выбираем кнопку «Выбрать файлы на устройстве»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50" y="1784298"/>
            <a:ext cx="8898640" cy="50054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01394" y="4287040"/>
            <a:ext cx="1358537" cy="424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верх 4"/>
          <p:cNvSpPr/>
          <p:nvPr/>
        </p:nvSpPr>
        <p:spPr>
          <a:xfrm>
            <a:off x="6723017" y="4720046"/>
            <a:ext cx="1506583" cy="1053737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2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72" y="31641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Шаг 4. Выбираем нужный файл (это может быть фотография, документ, презентация та др.)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2" y="2000069"/>
            <a:ext cx="8408041" cy="47295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8572" y="2725783"/>
            <a:ext cx="3178629" cy="435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8972" y="5974080"/>
            <a:ext cx="69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1.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0492" y="2203268"/>
            <a:ext cx="322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Шаг 5. Нажимаем кнопку «Открыть»</a:t>
            </a:r>
            <a:endParaRPr lang="en-US" sz="20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3065" t="42122" r="49574" b="39828"/>
          <a:stretch/>
        </p:blipFill>
        <p:spPr>
          <a:xfrm>
            <a:off x="8969829" y="2911154"/>
            <a:ext cx="2943498" cy="1721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496613" y="3675017"/>
            <a:ext cx="1023341" cy="3570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395815" y="426324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4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55" y="217714"/>
            <a:ext cx="8596668" cy="13208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Можно добавлять несколько файлов. 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9" y="878114"/>
            <a:ext cx="7924800" cy="4457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7314" y="3239589"/>
            <a:ext cx="3544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Шаг 6. Нажимаем кнопку «Загрузить»</a:t>
            </a:r>
            <a:endParaRPr lang="en-US" sz="20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381" t="77391" r="67814" b="8924"/>
          <a:stretch/>
        </p:blipFill>
        <p:spPr>
          <a:xfrm>
            <a:off x="8638903" y="4093028"/>
            <a:ext cx="3352800" cy="1632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08869" y="4693920"/>
            <a:ext cx="1406434" cy="7228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низ 6"/>
          <p:cNvSpPr/>
          <p:nvPr/>
        </p:nvSpPr>
        <p:spPr>
          <a:xfrm>
            <a:off x="9274629" y="3971109"/>
            <a:ext cx="679268" cy="67056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5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Шаг 7. Нажимаем кнопку «Сдать»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8409" t="15916" r="10168" b="50133"/>
          <a:stretch/>
        </p:blipFill>
        <p:spPr>
          <a:xfrm>
            <a:off x="6783978" y="2107473"/>
            <a:ext cx="4528457" cy="4036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097486" y="4885509"/>
            <a:ext cx="3814354" cy="853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право 4"/>
          <p:cNvSpPr/>
          <p:nvPr/>
        </p:nvSpPr>
        <p:spPr>
          <a:xfrm>
            <a:off x="4859383" y="4545874"/>
            <a:ext cx="2159725" cy="1532709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9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Шаг 8. Еще раз подтверждаем. Нажимаем кнопку «Сдать»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966" t="37359" r="31933" b="33273"/>
          <a:stretch/>
        </p:blipFill>
        <p:spPr>
          <a:xfrm>
            <a:off x="2159726" y="2290354"/>
            <a:ext cx="6597342" cy="31960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72251" y="4572000"/>
            <a:ext cx="836023" cy="5399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лево 4"/>
          <p:cNvSpPr/>
          <p:nvPr/>
        </p:nvSpPr>
        <p:spPr>
          <a:xfrm>
            <a:off x="8581670" y="4232365"/>
            <a:ext cx="1384663" cy="1254034"/>
          </a:xfrm>
          <a:prstGeom prst="lef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4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956" y="222939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Все! Задание на проверку отправили, теперь ожидайте оценку и дальнейшие материалы (задания)!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Шаг 2.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Заходим в аккаунт </a:t>
            </a:r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Google</a:t>
            </a:r>
            <a:endParaRPr lang="en-US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706" b="73996"/>
          <a:stretch/>
        </p:blipFill>
        <p:spPr>
          <a:xfrm>
            <a:off x="715661" y="1448433"/>
            <a:ext cx="4260007" cy="2675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69279" y="3641497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4076141" y="2912823"/>
            <a:ext cx="505097" cy="531223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38" y="3075709"/>
            <a:ext cx="6315128" cy="3552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1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Шаг </a:t>
            </a:r>
            <a:r>
              <a:rPr lang="en-US" b="1" i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uk-UA" b="1" i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Открываем </a:t>
            </a:r>
            <a:r>
              <a:rPr lang="ru-RU" b="1" u="sng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Приложения </a:t>
            </a:r>
            <a:r>
              <a:rPr lang="en-US" b="1" u="sng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Google</a:t>
            </a:r>
            <a:endParaRPr lang="en-US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39780" r="1" b="37885"/>
          <a:stretch/>
        </p:blipFill>
        <p:spPr>
          <a:xfrm>
            <a:off x="677334" y="2003472"/>
            <a:ext cx="5556967" cy="3224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46886" y="2489759"/>
            <a:ext cx="292389" cy="21913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693080" y="2708894"/>
            <a:ext cx="0" cy="261257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9633" y="2928029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Приложения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0827" y="4642911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3.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334" y="5696720"/>
            <a:ext cx="8106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en-US" sz="2800" b="1" i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приложениях ищем </a:t>
            </a:r>
            <a:r>
              <a:rPr lang="ru-RU" sz="2800" b="1" u="sng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иконку Класс</a:t>
            </a:r>
            <a:r>
              <a:rPr lang="ru-RU" sz="28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открываем</a:t>
            </a:r>
            <a:endParaRPr lang="en-US" sz="28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74076" t="8590" r="1089" b="28112"/>
          <a:stretch/>
        </p:blipFill>
        <p:spPr>
          <a:xfrm>
            <a:off x="8894398" y="2202865"/>
            <a:ext cx="2952469" cy="4232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894398" y="6049818"/>
            <a:ext cx="600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4.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11179" y="4642911"/>
            <a:ext cx="714103" cy="70539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верх 12"/>
          <p:cNvSpPr/>
          <p:nvPr/>
        </p:nvSpPr>
        <p:spPr>
          <a:xfrm>
            <a:off x="10212294" y="5421440"/>
            <a:ext cx="511872" cy="487680"/>
          </a:xfrm>
          <a:prstGeom prst="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5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2353" y="2687782"/>
            <a:ext cx="8596668" cy="13208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Подключаемся к курсу.</a:t>
            </a:r>
            <a:endParaRPr lang="en-US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Шаг 5.</a:t>
            </a:r>
            <a:r>
              <a:rPr lang="uk-UA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Нажимаем на «+»</a:t>
            </a:r>
            <a:endParaRPr lang="en-US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372372"/>
            <a:ext cx="5821998" cy="327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62583" y="1645920"/>
            <a:ext cx="1321370" cy="37737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трелка вверх 4"/>
          <p:cNvSpPr/>
          <p:nvPr/>
        </p:nvSpPr>
        <p:spPr>
          <a:xfrm>
            <a:off x="5677597" y="2097791"/>
            <a:ext cx="592183" cy="548640"/>
          </a:xfrm>
          <a:prstGeom prst="upArrow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6970" b="73876"/>
          <a:stretch/>
        </p:blipFill>
        <p:spPr>
          <a:xfrm>
            <a:off x="7211019" y="756347"/>
            <a:ext cx="2925053" cy="1866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8043133" y="1471750"/>
            <a:ext cx="731520" cy="33963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11019" y="2061656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5.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Соединительная линия уступом 8"/>
          <p:cNvCxnSpPr>
            <a:stCxn id="3" idx="3"/>
            <a:endCxn id="6" idx="1"/>
          </p:cNvCxnSpPr>
          <p:nvPr/>
        </p:nvCxnSpPr>
        <p:spPr>
          <a:xfrm flipV="1">
            <a:off x="6499332" y="1689533"/>
            <a:ext cx="711687" cy="1320276"/>
          </a:xfrm>
          <a:prstGeom prst="bentConnector3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22845" y="5401073"/>
            <a:ext cx="6287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Шаг 6</a:t>
            </a: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Нажимаем </a:t>
            </a:r>
            <a:r>
              <a:rPr lang="ru-RU" sz="2400" b="1" u="sng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кнопку «Создать курс»</a:t>
            </a:r>
            <a:endParaRPr lang="en-US" sz="2400" b="1" u="sng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78133" b="69874"/>
          <a:stretch/>
        </p:blipFill>
        <p:spPr>
          <a:xfrm>
            <a:off x="7639351" y="4012249"/>
            <a:ext cx="3269301" cy="2533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трелка влево 12"/>
          <p:cNvSpPr/>
          <p:nvPr/>
        </p:nvSpPr>
        <p:spPr>
          <a:xfrm>
            <a:off x="9649343" y="5211740"/>
            <a:ext cx="557348" cy="501084"/>
          </a:xfrm>
          <a:prstGeom prst="leftArrow">
            <a:avLst/>
          </a:prstGeom>
          <a:solidFill>
            <a:srgbClr val="C0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75045" y="6037047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6.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Шаг 7.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Узнаём</a:t>
            </a:r>
            <a:r>
              <a:rPr lang="uk-UA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код </a:t>
            </a:r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курса у учителя и вводим в окошко.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726" t="34151" r="35842" b="29642"/>
          <a:stretch/>
        </p:blipFill>
        <p:spPr>
          <a:xfrm>
            <a:off x="5268686" y="1759130"/>
            <a:ext cx="5207726" cy="4170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116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294" y="1314994"/>
            <a:ext cx="8596668" cy="13208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Мы подключились к курсу.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07" y="2271592"/>
            <a:ext cx="7495632" cy="42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Это лента. Тут мы видим материалы, которые учитель добавил.</a:t>
            </a:r>
            <a:endParaRPr lang="en-US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966" t="45768" r="15335" b="4442"/>
          <a:stretch/>
        </p:blipFill>
        <p:spPr>
          <a:xfrm>
            <a:off x="3933774" y="2342606"/>
            <a:ext cx="7796672" cy="4223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76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340</Words>
  <Application>Microsoft Office PowerPoint</Application>
  <PresentationFormat>Широкоэкранный</PresentationFormat>
  <Paragraphs>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Trebuchet MS</vt:lpstr>
      <vt:lpstr>Wingdings 3</vt:lpstr>
      <vt:lpstr>Аспект</vt:lpstr>
      <vt:lpstr>Google Класс</vt:lpstr>
      <vt:lpstr>Шаг 1. Открываем поисковик Google </vt:lpstr>
      <vt:lpstr>Шаг 2. Заходим в аккаунт Google</vt:lpstr>
      <vt:lpstr>Шаг 3. Открываем Приложения Google</vt:lpstr>
      <vt:lpstr>Подключаемся к курсу.</vt:lpstr>
      <vt:lpstr>Шаг 5. Нажимаем на «+»</vt:lpstr>
      <vt:lpstr>Шаг 7. Узнаём код курса у учителя и вводим в окошко.</vt:lpstr>
      <vt:lpstr>Мы подключились к курсу.</vt:lpstr>
      <vt:lpstr>Это лента. Тут мы видим материалы, которые учитель добавил.</vt:lpstr>
      <vt:lpstr>Это вкладки. </vt:lpstr>
      <vt:lpstr>Тут высвечивается материал, который вам надо проработать дома.</vt:lpstr>
      <vt:lpstr>Справа мы можем увидеть сроки, т.е. до какого числа надо выполнить задание.</vt:lpstr>
      <vt:lpstr>Для того, чтобы просмотреть задание (материал) нажимаем на кнопку </vt:lpstr>
      <vt:lpstr>У нас разворачивается вкладка, где мы можем прочитать задание.</vt:lpstr>
      <vt:lpstr>Для того, чтобы отправить учителю выполненную работу, необходимо:</vt:lpstr>
      <vt:lpstr>У нас открывается страница, где мы можем:</vt:lpstr>
      <vt:lpstr>Отправка выполненного задания учителю.</vt:lpstr>
      <vt:lpstr>Для того, чтобы отправить учителю свою работу, необходимо:</vt:lpstr>
      <vt:lpstr>Шаг 2. Добавляем «Файл»</vt:lpstr>
      <vt:lpstr>Шаг 3. Выбираем кнопку «Выбрать файлы на устройстве»</vt:lpstr>
      <vt:lpstr>Шаг 4. Выбираем нужный файл (это может быть фотография, документ, презентация та др.)</vt:lpstr>
      <vt:lpstr>Можно добавлять несколько файлов. </vt:lpstr>
      <vt:lpstr>Шаг 7. Нажимаем кнопку «Сдать»</vt:lpstr>
      <vt:lpstr>Шаг 8. Еще раз подтверждаем. Нажимаем кнопку «Сдать»</vt:lpstr>
      <vt:lpstr>Все! Задание на проверку отправили, теперь ожидайте оценку и дальнейшие материалы (задания)!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Класс</dc:title>
  <dc:creator>Viktoria</dc:creator>
  <cp:lastModifiedBy>Viktoria</cp:lastModifiedBy>
  <cp:revision>14</cp:revision>
  <dcterms:created xsi:type="dcterms:W3CDTF">2020-03-18T17:44:11Z</dcterms:created>
  <dcterms:modified xsi:type="dcterms:W3CDTF">2020-03-18T21:25:17Z</dcterms:modified>
</cp:coreProperties>
</file>