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157192"/>
            <a:ext cx="5731742" cy="1368798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Спецально</a:t>
            </a:r>
            <a:r>
              <a:rPr lang="ru-RU" sz="2400" b="1" dirty="0" smtClean="0"/>
              <a:t> для сайта</a:t>
            </a:r>
            <a:endParaRPr lang="ru-RU" sz="2400" b="1" dirty="0" smtClean="0"/>
          </a:p>
          <a:p>
            <a:r>
              <a:rPr lang="ru-RU" sz="2400" b="1" dirty="0" err="1" smtClean="0"/>
              <a:t>Написши</a:t>
            </a:r>
            <a:r>
              <a:rPr lang="ru-RU" sz="2400" b="1" dirty="0" smtClean="0"/>
              <a:t> тут всё сама</a:t>
            </a:r>
            <a:endParaRPr lang="ru-RU" sz="24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Небесные 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6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908720"/>
            <a:ext cx="7680960" cy="5400600"/>
          </a:xfrm>
        </p:spPr>
        <p:txBody>
          <a:bodyPr/>
          <a:lstStyle/>
          <a:p>
            <a:r>
              <a:rPr lang="ru-RU" dirty="0" smtClean="0"/>
              <a:t>Небесные тела – это объекты, которые «родились» в космосе.</a:t>
            </a:r>
            <a:r>
              <a:rPr lang="ru-RU" dirty="0"/>
              <a:t> . К небесным телам </a:t>
            </a:r>
            <a:r>
              <a:rPr lang="ru-RU" dirty="0" smtClean="0"/>
              <a:t>можно отнести кометы, планеты, метеориты, астероиды и звёзды.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28" y="1850225"/>
            <a:ext cx="9147428" cy="50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88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01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54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Астрономия – наука о небесных телах.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Астрономия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920" y="3386640"/>
            <a:ext cx="3472133" cy="34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3" y="2276873"/>
            <a:ext cx="5664247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19" y="123986"/>
            <a:ext cx="3472133" cy="32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космосе…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2" y="1556792"/>
            <a:ext cx="3112408" cy="5320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0"/>
            <a:ext cx="6012160" cy="6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23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40" y="0"/>
            <a:ext cx="9155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62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20" y="-22860"/>
            <a:ext cx="9149720" cy="68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4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15000" y="1463040"/>
            <a:ext cx="3321496" cy="5134312"/>
          </a:xfrm>
        </p:spPr>
        <p:txBody>
          <a:bodyPr/>
          <a:lstStyle/>
          <a:p>
            <a:r>
              <a:rPr lang="ru-RU" dirty="0" smtClean="0"/>
              <a:t>Мы знаем что на луне и в космосе нет воздуха, а значит и нет ветра. На этой фотографии флаг развивается от ветра. Этот снимок сделан не на луне. Оказывается что англичане изобрели студию подобную луне и держали в секрете более 50 лет.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26" y="1114425"/>
            <a:ext cx="5715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856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214</TotalTime>
  <Words>101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Небесные тела</vt:lpstr>
      <vt:lpstr>Что это?</vt:lpstr>
      <vt:lpstr>Слайд 3</vt:lpstr>
      <vt:lpstr>Астрономия</vt:lpstr>
      <vt:lpstr>В космосе…</vt:lpstr>
      <vt:lpstr>Слайд 6</vt:lpstr>
      <vt:lpstr>Слайд 7</vt:lpstr>
      <vt:lpstr>Это интересно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</dc:title>
  <dc:creator>Кадыковы</dc:creator>
  <cp:lastModifiedBy>СЕРГО</cp:lastModifiedBy>
  <cp:revision>15</cp:revision>
  <dcterms:created xsi:type="dcterms:W3CDTF">2013-12-08T06:30:53Z</dcterms:created>
  <dcterms:modified xsi:type="dcterms:W3CDTF">2016-01-14T16:09:37Z</dcterms:modified>
</cp:coreProperties>
</file>