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1848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FAF1-236A-48F6-A581-817F772B5CEF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4CE4-B633-420B-8AED-78D2EC45B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FAF1-236A-48F6-A581-817F772B5CEF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4CE4-B633-420B-8AED-78D2EC45B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FAF1-236A-48F6-A581-817F772B5CEF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4CE4-B633-420B-8AED-78D2EC45B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FAF1-236A-48F6-A581-817F772B5CEF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4CE4-B633-420B-8AED-78D2EC45B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FAF1-236A-48F6-A581-817F772B5CEF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4CE4-B633-420B-8AED-78D2EC45B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FAF1-236A-48F6-A581-817F772B5CEF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4CE4-B633-420B-8AED-78D2EC45B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FAF1-236A-48F6-A581-817F772B5CEF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4CE4-B633-420B-8AED-78D2EC45B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FAF1-236A-48F6-A581-817F772B5CEF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4CE4-B633-420B-8AED-78D2EC45B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FAF1-236A-48F6-A581-817F772B5CEF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4CE4-B633-420B-8AED-78D2EC45B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FAF1-236A-48F6-A581-817F772B5CEF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4CE4-B633-420B-8AED-78D2EC45B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FAF1-236A-48F6-A581-817F772B5CEF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4CE4-B633-420B-8AED-78D2EC45B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AFAF1-236A-48F6-A581-817F772B5CEF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C4CE4-B633-420B-8AED-78D2EC45B4C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52562" t="34733" r="9638" b="41467"/>
          <a:stretch>
            <a:fillRect/>
          </a:stretch>
        </p:blipFill>
        <p:spPr bwMode="auto">
          <a:xfrm>
            <a:off x="467544" y="1700808"/>
            <a:ext cx="8335985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15008" y="332656"/>
            <a:ext cx="89289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Разгадайте криптограмму, используя рисунок. Из выделенных букв составьте фамилию известного русского биолога. Запишите полученное слово в ответе без каких-либо знаков препинания.</a:t>
            </a:r>
            <a:endParaRPr lang="ru-RU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07504" y="5949280"/>
            <a:ext cx="8784976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4463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 : ____________________________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 Милусь</dc:creator>
  <cp:lastModifiedBy>Наталья Милусь</cp:lastModifiedBy>
  <cp:revision>1</cp:revision>
  <dcterms:created xsi:type="dcterms:W3CDTF">2016-02-22T06:21:34Z</dcterms:created>
  <dcterms:modified xsi:type="dcterms:W3CDTF">2016-02-22T06:23:59Z</dcterms:modified>
</cp:coreProperties>
</file>