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4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8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6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4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6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8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BEB9-9935-4AA3-A5DA-AED147521DF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F1D50-707C-4143-9425-FA02F4CE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0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06" t="53333" r="62805" b="22313"/>
          <a:stretch/>
        </p:blipFill>
        <p:spPr>
          <a:xfrm>
            <a:off x="9834465" y="2837888"/>
            <a:ext cx="2357535" cy="2058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863" y="85900"/>
            <a:ext cx="5222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1. Read the text and choose True / False.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Прочитайте и укажите Правда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Ложь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863" y="803921"/>
            <a:ext cx="1111394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old pirate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old pirate. His name is James. He has got grey hair and beard.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very kind. He has got many coins and gold in his  treasure chest.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sails on his ship and gets pearl and treasures. He also has got a blue parrot.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parrot’s name is Lucky. They help poor people.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give them gold and treasure. People call them heroes of sea.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4361" y="3819624"/>
            <a:ext cx="69942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pirate’s name is Jack.       True/False.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pirate has got a bird.      True/False.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call the pirate and the bird?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heroes of the sea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b. Lucky and James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c. superheroes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3552" y="6148874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points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48" t="46750" r="39522" b="18398"/>
          <a:stretch/>
        </p:blipFill>
        <p:spPr>
          <a:xfrm>
            <a:off x="468772" y="1819470"/>
            <a:ext cx="5781575" cy="3864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074" y="23527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match.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7028" t="43808" r="3381" b="18490"/>
          <a:stretch/>
        </p:blipFill>
        <p:spPr>
          <a:xfrm>
            <a:off x="6401879" y="1482312"/>
            <a:ext cx="5816546" cy="4168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241" y="1865459"/>
            <a:ext cx="53414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1.</a:t>
            </a:r>
          </a:p>
          <a:p>
            <a:endParaRPr lang="en-US" sz="2100" dirty="0"/>
          </a:p>
          <a:p>
            <a:r>
              <a:rPr lang="en-US" sz="2100" dirty="0" smtClean="0"/>
              <a:t>2.</a:t>
            </a:r>
          </a:p>
          <a:p>
            <a:endParaRPr lang="en-US" sz="2100" dirty="0"/>
          </a:p>
          <a:p>
            <a:r>
              <a:rPr lang="en-US" sz="2100" dirty="0" smtClean="0"/>
              <a:t>3.</a:t>
            </a:r>
          </a:p>
          <a:p>
            <a:endParaRPr lang="en-US" sz="2100" dirty="0"/>
          </a:p>
          <a:p>
            <a:r>
              <a:rPr lang="en-US" sz="2100" dirty="0" smtClean="0"/>
              <a:t>4.</a:t>
            </a:r>
          </a:p>
          <a:p>
            <a:endParaRPr lang="en-US" sz="2100" dirty="0"/>
          </a:p>
          <a:p>
            <a:r>
              <a:rPr lang="en-US" sz="2100" dirty="0" smtClean="0"/>
              <a:t>5.</a:t>
            </a:r>
          </a:p>
          <a:p>
            <a:endParaRPr lang="en-US" sz="2100" dirty="0"/>
          </a:p>
          <a:p>
            <a:r>
              <a:rPr lang="en-US" sz="2100" dirty="0" smtClean="0"/>
              <a:t>6.</a:t>
            </a:r>
            <a:endParaRPr lang="ru-RU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6606074" y="1819470"/>
            <a:ext cx="43913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b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c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d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e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f</a:t>
            </a:r>
            <a:r>
              <a:rPr lang="en-US" sz="2100" dirty="0" smtClean="0"/>
              <a:t>.</a:t>
            </a:r>
            <a:endParaRPr lang="ru-RU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0683552" y="6148874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points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5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969" t="40818" r="20778" b="31728"/>
          <a:stretch/>
        </p:blipFill>
        <p:spPr>
          <a:xfrm>
            <a:off x="855306" y="1991219"/>
            <a:ext cx="9632301" cy="3439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266" y="449883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3552" y="6148874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points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8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127" t="34966" r="4338" b="21088"/>
          <a:stretch/>
        </p:blipFill>
        <p:spPr>
          <a:xfrm>
            <a:off x="668694" y="1576875"/>
            <a:ext cx="10922241" cy="4460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694" y="365907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match.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и соедините.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72" y="2052735"/>
            <a:ext cx="386644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4889" y="2052735"/>
            <a:ext cx="393056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b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c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d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e</a:t>
            </a:r>
            <a:r>
              <a:rPr lang="en-US" sz="2100" dirty="0" smtClean="0"/>
              <a:t>.</a:t>
            </a:r>
          </a:p>
          <a:p>
            <a:endParaRPr lang="en-US" sz="2100" dirty="0"/>
          </a:p>
          <a:p>
            <a:r>
              <a:rPr lang="en-US" sz="2100" dirty="0"/>
              <a:t>f</a:t>
            </a:r>
            <a:r>
              <a:rPr lang="en-US" sz="2100" dirty="0" smtClean="0"/>
              <a:t>.</a:t>
            </a:r>
            <a:endParaRPr lang="ru-RU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10683552" y="6148874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points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52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246</Words>
  <Application>Microsoft Office PowerPoint</Application>
  <PresentationFormat>Широкоэкранный</PresentationFormat>
  <Paragraphs>68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Sweet home</dc:creator>
  <cp:lastModifiedBy>Sweet home</cp:lastModifiedBy>
  <cp:revision>6</cp:revision>
  <dcterms:created xsi:type="dcterms:W3CDTF">2020-12-22T18:13:34Z</dcterms:created>
  <dcterms:modified xsi:type="dcterms:W3CDTF">2020-12-25T04:49:40Z</dcterms:modified>
</cp:coreProperties>
</file>