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93096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in English on "Tornado"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661248"/>
            <a:ext cx="7772400" cy="720080"/>
          </a:xfrm>
        </p:spPr>
        <p:txBody>
          <a:bodyPr/>
          <a:lstStyle/>
          <a:p>
            <a:r>
              <a:rPr lang="en-US" b="1" dirty="0" smtClean="0"/>
              <a:t>Student 7 “Z" class SEI school № 1324 of Moscow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Olesya</a:t>
            </a:r>
            <a:r>
              <a:rPr lang="en-US" b="1" dirty="0" smtClean="0"/>
              <a:t> </a:t>
            </a:r>
            <a:r>
              <a:rPr lang="en-US" b="1" dirty="0" err="1" smtClean="0"/>
              <a:t>Solovyova</a:t>
            </a:r>
            <a:endParaRPr lang="ru-RU" b="1" dirty="0"/>
          </a:p>
        </p:txBody>
      </p:sp>
      <p:pic>
        <p:nvPicPr>
          <p:cNvPr id="4" name="Рисунок 3" descr="2_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2493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219256" cy="1224136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</a:rPr>
              <a:t>There are many dangerous natural disasters in the world and tornado is one of them. It is defined as a whirling column of air or a funnel – shaped wind</a:t>
            </a:r>
            <a:r>
              <a:rPr lang="ru-RU" sz="2000" smtClean="0">
                <a:solidFill>
                  <a:schemeClr val="tx1"/>
                </a:solidFill>
                <a:effectLst/>
              </a:rPr>
              <a:t>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30225"/>
            <a:ext cx="8208912" cy="41949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</a:rPr>
              <a:t>The meteorologists distinguish the following common types of tornado: waterspouts,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landspouts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, dust devils, steam devils, </a:t>
            </a:r>
            <a:r>
              <a:rPr lang="en-US" sz="2000" dirty="0" err="1" smtClean="0">
                <a:solidFill>
                  <a:schemeClr val="tx1"/>
                </a:solidFill>
                <a:effectLst/>
              </a:rPr>
              <a:t>gustnados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, fire whirls.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Содержимое 8" descr="adb366d3f95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2952328" cy="2448273"/>
          </a:xfrm>
        </p:spPr>
      </p:pic>
      <p:pic>
        <p:nvPicPr>
          <p:cNvPr id="13" name="Содержимое 12" descr="urag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940152" y="2780928"/>
            <a:ext cx="2952328" cy="2232249"/>
          </a:xfrm>
        </p:spPr>
      </p:pic>
      <p:pic>
        <p:nvPicPr>
          <p:cNvPr id="1026" name="Picture 2" descr="E:\Соловьева\АВ-то\1324\Английский\303159573_e9e5680704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2656"/>
            <a:ext cx="2664296" cy="2448272"/>
          </a:xfrm>
          <a:prstGeom prst="rect">
            <a:avLst/>
          </a:prstGeom>
          <a:noFill/>
        </p:spPr>
      </p:pic>
      <p:pic>
        <p:nvPicPr>
          <p:cNvPr id="1027" name="Picture 3" descr="E:\Соловьева\АВ-то\1324\Английский\101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2952327" cy="2232248"/>
          </a:xfrm>
          <a:prstGeom prst="rect">
            <a:avLst/>
          </a:prstGeom>
          <a:noFill/>
        </p:spPr>
      </p:pic>
      <p:pic>
        <p:nvPicPr>
          <p:cNvPr id="1028" name="Picture 4" descr="E:\Соловьева\АВ-то\1324\Английский\1277287416_11864_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780928"/>
            <a:ext cx="2664296" cy="2232248"/>
          </a:xfrm>
          <a:prstGeom prst="rect">
            <a:avLst/>
          </a:prstGeom>
          <a:noFill/>
        </p:spPr>
      </p:pic>
      <p:pic>
        <p:nvPicPr>
          <p:cNvPr id="1029" name="Picture 5" descr="E:\Соловьева\АВ-то\1324\Английский\reWalls.com-168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32656"/>
            <a:ext cx="2952328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157192"/>
            <a:ext cx="8183880" cy="87784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</a:rPr>
              <a:t>Tornadoes can occur worldwide, but are often reported in the USA.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arkansas-abd,AfbZRorujkmgUXDfig6t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6" cy="4824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85184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chemeClr val="tx1"/>
                </a:solidFill>
                <a:effectLst/>
              </a:rPr>
              <a:t>The record-breaking tornado by its damage and duration occurred in spring of 1925, in three states of the USA: Missouri, Illinois and Indiana. This disaster killed more than 600 people, while over 2000 were injured.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Содержимое 4" descr="tornado_v_usa_020511_6_0x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76672"/>
            <a:ext cx="2994546" cy="2232247"/>
          </a:xfrm>
        </p:spPr>
      </p:pic>
      <p:pic>
        <p:nvPicPr>
          <p:cNvPr id="8" name="Содержимое 7" descr="tornad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3096344" cy="2232248"/>
          </a:xfrm>
        </p:spPr>
      </p:pic>
      <p:pic>
        <p:nvPicPr>
          <p:cNvPr id="2050" name="Picture 2" descr="E:\Соловьева\АВ-то\1324\Английский\aead310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80928"/>
            <a:ext cx="3096344" cy="2232249"/>
          </a:xfrm>
          <a:prstGeom prst="rect">
            <a:avLst/>
          </a:prstGeom>
          <a:noFill/>
        </p:spPr>
      </p:pic>
      <p:pic>
        <p:nvPicPr>
          <p:cNvPr id="2051" name="Picture 3" descr="E:\Соловьева\АВ-то\1324\Английский\3cc04f23f73563b424ac8c8f09175ec84307b6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780928"/>
            <a:ext cx="2990106" cy="2232248"/>
          </a:xfrm>
          <a:prstGeom prst="rect">
            <a:avLst/>
          </a:prstGeom>
          <a:noFill/>
        </p:spPr>
      </p:pic>
      <p:pic>
        <p:nvPicPr>
          <p:cNvPr id="2052" name="Picture 4" descr="E:\Соловьева\АВ-то\1324\Английский\63501435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4664"/>
            <a:ext cx="2088232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</TotalTime>
  <Words>133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Presentation in English on "Tornado"</vt:lpstr>
      <vt:lpstr>There are many dangerous natural disasters in the world and tornado is one of them. It is defined as a whirling column of air or a funnel – shaped wind.</vt:lpstr>
      <vt:lpstr>The meteorologists distinguish the following common types of tornado: waterspouts, landspouts, dust devils, steam devils, gustnados, fire whirls.</vt:lpstr>
      <vt:lpstr>Tornadoes can occur worldwide, but are often reported in the USA.</vt:lpstr>
      <vt:lpstr>The record-breaking tornado by its damage and duration occurred in spring of 1925, in three states of the USA: Missouri, Illinois and Indiana. This disaster killed more than 600 people, while over 2000 were injured.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in English on "Tornado"</dc:title>
  <cp:lastModifiedBy>Герасимова</cp:lastModifiedBy>
  <cp:revision>13</cp:revision>
  <dcterms:modified xsi:type="dcterms:W3CDTF">2015-10-20T05:10:33Z</dcterms:modified>
</cp:coreProperties>
</file>