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type="screen4x3" cy="6858000" cx="9144000"/>
  <p:notesSz cx="6858000" cy="9144000"/>
  <p:defaultTextStyle>
    <a:lvl1pPr algn="l" eaLnBrk="1" fontAlgn="base" hangingPunct="1" indent="0" latinLnBrk="1" marL="0">
      <a:buFontTx/>
      <a:buNone/>
      <a:defRPr b="0" sz="1800">
        <a:solidFill>
          <a:srgbClr val="000000"/>
        </a:solidFill>
        <a:latin typeface="Arial" pitchFamily="0" charset="0"/>
        <a:ea typeface="Arial" pitchFamily="0" charset="0"/>
      </a:defRPr>
    </a:lvl1pPr>
    <a:lvl2pPr algn="l" eaLnBrk="1" fontAlgn="base" hangingPunct="1" indent="0" latinLnBrk="1" marL="457200">
      <a:buFontTx/>
      <a:buNone/>
      <a:defRPr b="0" sz="1800">
        <a:solidFill>
          <a:srgbClr val="000000"/>
        </a:solidFill>
        <a:latin typeface="Arial" pitchFamily="0" charset="0"/>
        <a:ea typeface="Arial" pitchFamily="0" charset="0"/>
      </a:defRPr>
    </a:lvl2pPr>
    <a:lvl3pPr algn="l" eaLnBrk="1" fontAlgn="base" hangingPunct="1" indent="0" latinLnBrk="1" marL="914400">
      <a:buFontTx/>
      <a:buNone/>
      <a:defRPr b="0" sz="1800">
        <a:solidFill>
          <a:srgbClr val="000000"/>
        </a:solidFill>
        <a:latin typeface="Arial" pitchFamily="0" charset="0"/>
        <a:ea typeface="Arial" pitchFamily="0" charset="0"/>
      </a:defRPr>
    </a:lvl3pPr>
    <a:lvl4pPr algn="l" eaLnBrk="1" fontAlgn="base" hangingPunct="1" indent="0" latinLnBrk="1" marL="1371600">
      <a:buFontTx/>
      <a:buNone/>
      <a:defRPr b="0" sz="1800">
        <a:solidFill>
          <a:srgbClr val="000000"/>
        </a:solidFill>
        <a:latin typeface="Arial" pitchFamily="0" charset="0"/>
        <a:ea typeface="Arial" pitchFamily="0" charset="0"/>
      </a:defRPr>
    </a:lvl4pPr>
    <a:lvl5pPr algn="l" eaLnBrk="1" fontAlgn="base" hangingPunct="1" indent="0" latinLnBrk="1" marL="1828800">
      <a:buFontTx/>
      <a:buNone/>
      <a:defRPr b="0" sz="1800">
        <a:solidFill>
          <a:srgbClr val="000000"/>
        </a:solidFill>
        <a:latin typeface="Arial" pitchFamily="0" charset="0"/>
        <a:ea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20629" autoAdjust="0"/>
    <p:restoredTop sz="94660" autoAdjust="0"/>
  </p:normalViewPr>
  <p:slideViewPr>
    <p:cSldViewPr showGuides="0" snapToGrid="1" snapToObjects="0">
      <p:cViewPr>
        <p:scale>
          <a:sx n="75" d="100"/>
          <a:sy n="75" d="100"/>
        </p:scale>
        <p:origin x="0" y="0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tableStyles" Target="tableStyle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3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8" name="Rectangle 2"/>
          <p:cNvSpPr/>
          <p:nvPr>
            <p:ph type="hdr" sz="quarter" idx="0"/>
          </p:nvPr>
        </p:nvSpPr>
        <p:spPr>
          <a:xfrm rot="0">
            <a:off x="0" y="0"/>
            <a:ext cx="3076575" cy="512762"/>
          </a:xfrm>
          <a:prstGeom prst="rect"/>
          <a:noFill/>
          <a:ln>
            <a:noFill/>
          </a:ln>
        </p:spPr>
        <p:txBody>
          <a:bodyPr anchor="t" bIns="45745" lIns="91492" rIns="91492" tIns="45745" vert="horz"/>
          <a:p>
            <a:pPr algn="l" lvl="0"/>
            <a:endParaRPr altLang="en-US" sz="1100" lang="en-US"/>
          </a:p>
        </p:txBody>
      </p:sp>
      <p:sp>
        <p:nvSpPr>
          <p:cNvPr id="1048679" name="Rectangle 3"/>
          <p:cNvSpPr/>
          <p:nvPr>
            <p:ph type="dt" sz="full" idx="1"/>
          </p:nvPr>
        </p:nvSpPr>
        <p:spPr>
          <a:xfrm rot="0">
            <a:off x="4021137" y="0"/>
            <a:ext cx="3076575" cy="512762"/>
          </a:xfrm>
          <a:prstGeom prst="rect"/>
          <a:noFill/>
          <a:ln>
            <a:noFill/>
          </a:ln>
        </p:spPr>
        <p:txBody>
          <a:bodyPr anchor="t" bIns="45745" lIns="91492" rIns="91492" tIns="45745" vert="horz"/>
          <a:p>
            <a:pPr algn="r" lvl="0"/>
            <a:endParaRPr altLang="en-US" sz="1100" lang="en-US"/>
          </a:p>
        </p:txBody>
      </p:sp>
      <p:sp>
        <p:nvSpPr>
          <p:cNvPr id="1048680" name="Rectangle 4"/>
          <p:cNvSpPr/>
          <p:nvPr>
            <p:ph type="sldImg" sz="full" idx="2"/>
          </p:nvPr>
        </p:nvSpPr>
        <p:spPr>
          <a:xfrm rot="0">
            <a:off x="990600" y="766762"/>
            <a:ext cx="5118100" cy="3838575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t" bIns="45720" lIns="91440" rIns="91440" tIns="45720" vert="horz"/>
          <a:p/>
        </p:txBody>
      </p:sp>
      <p:sp>
        <p:nvSpPr>
          <p:cNvPr id="1048681" name="Rectangle 5"/>
          <p:cNvSpPr/>
          <p:nvPr>
            <p:ph type="body" sz="quarter" idx="3"/>
          </p:nvPr>
        </p:nvSpPr>
        <p:spPr>
          <a:xfrm rot="0">
            <a:off x="709612" y="4862512"/>
            <a:ext cx="5680075" cy="4605337"/>
          </a:xfrm>
          <a:prstGeom prst="rect"/>
          <a:noFill/>
          <a:ln>
            <a:noFill/>
          </a:ln>
        </p:spPr>
        <p:txBody>
          <a:bodyPr anchor="t" bIns="45745" lIns="91492" rIns="91492" tIns="45745" vert="horz"/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682" name="Rectangle 6"/>
          <p:cNvSpPr/>
          <p:nvPr>
            <p:ph type="ftr" sz="quarter" idx="4"/>
          </p:nvPr>
        </p:nvSpPr>
        <p:spPr>
          <a:xfrm rot="0">
            <a:off x="0" y="9720262"/>
            <a:ext cx="3076575" cy="512762"/>
          </a:xfrm>
          <a:prstGeom prst="rect"/>
          <a:noFill/>
          <a:ln>
            <a:noFill/>
          </a:ln>
        </p:spPr>
        <p:txBody>
          <a:bodyPr anchor="b" bIns="45745" lIns="91492" rIns="91492" tIns="45745" vert="horz"/>
          <a:p>
            <a:pPr algn="l" lvl="0"/>
            <a:endParaRPr altLang="en-US" sz="1100" lang="en-US"/>
          </a:p>
        </p:txBody>
      </p:sp>
      <p:sp>
        <p:nvSpPr>
          <p:cNvPr id="1048683" name="Rectangle 7"/>
          <p:cNvSpPr/>
          <p:nvPr>
            <p:ph type="sldNum" sz="quarter" idx="5"/>
          </p:nvPr>
        </p:nvSpPr>
        <p:spPr>
          <a:xfrm rot="0">
            <a:off x="4021137" y="9720262"/>
            <a:ext cx="3076575" cy="512762"/>
          </a:xfrm>
          <a:prstGeom prst="rect"/>
          <a:noFill/>
          <a:ln>
            <a:noFill/>
          </a:ln>
        </p:spPr>
        <p:txBody>
          <a:bodyPr anchor="b" bIns="45745" lIns="91492" rIns="91492" tIns="45745" vert="horz"/>
          <a:p>
            <a:pPr algn="r" lvl="0"/>
            <a:fld id="{566ABCEB-ACFC-4714-9973-3DA970169C29}" type="slidenum">
              <a:rPr altLang="en-US" sz="1100" lang="en-US"/>
              <a:pPr algn="r" lvl="0"/>
            </a:fld>
            <a:endParaRPr altLang="en-US" sz="11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marL="0">
      <a:spcBef>
        <a:spcPct val="30000"/>
      </a:spcBef>
      <a:spcAft>
        <a:spcPct val="0"/>
      </a:spcAft>
      <a:buFontTx/>
      <a:buNone/>
      <a:defRPr b="0" sz="1200">
        <a:solidFill>
          <a:srgbClr val="000000"/>
        </a:solidFill>
        <a:latin typeface="Arial" pitchFamily="0" charset="0"/>
        <a:ea typeface="Calibri" pitchFamily="0" charset="1"/>
      </a:defRPr>
    </a:lvl1pPr>
    <a:lvl2pPr algn="l" fontAlgn="base" indent="-457200" marL="457200">
      <a:spcBef>
        <a:spcPct val="30000"/>
      </a:spcBef>
      <a:spcAft>
        <a:spcPct val="0"/>
      </a:spcAft>
      <a:buFontTx/>
      <a:buNone/>
      <a:defRPr b="0" sz="1200">
        <a:solidFill>
          <a:srgbClr val="000000"/>
        </a:solidFill>
        <a:latin typeface="Arial" pitchFamily="0" charset="0"/>
        <a:ea typeface="Calibri" pitchFamily="0" charset="1"/>
      </a:defRPr>
    </a:lvl2pPr>
    <a:lvl3pPr algn="l" fontAlgn="base" indent="-914400" marL="914400">
      <a:spcBef>
        <a:spcPct val="30000"/>
      </a:spcBef>
      <a:spcAft>
        <a:spcPct val="0"/>
      </a:spcAft>
      <a:buFontTx/>
      <a:buNone/>
      <a:defRPr b="0" sz="1200">
        <a:solidFill>
          <a:srgbClr val="000000"/>
        </a:solidFill>
        <a:latin typeface="Arial" pitchFamily="0" charset="0"/>
        <a:ea typeface="Calibri" pitchFamily="0" charset="1"/>
      </a:defRPr>
    </a:lvl3pPr>
    <a:lvl4pPr algn="l" fontAlgn="base" indent="-1371600" marL="1371600">
      <a:spcBef>
        <a:spcPct val="30000"/>
      </a:spcBef>
      <a:spcAft>
        <a:spcPct val="0"/>
      </a:spcAft>
      <a:buFontTx/>
      <a:buNone/>
      <a:defRPr b="0" sz="1200">
        <a:solidFill>
          <a:srgbClr val="000000"/>
        </a:solidFill>
        <a:latin typeface="Arial" pitchFamily="0" charset="0"/>
        <a:ea typeface="Calibri" pitchFamily="0" charset="1"/>
      </a:defRPr>
    </a:lvl4pPr>
    <a:lvl5pPr algn="l" fontAlgn="base" indent="-1828800" marL="1828800">
      <a:spcBef>
        <a:spcPct val="30000"/>
      </a:spcBef>
      <a:spcAft>
        <a:spcPct val="0"/>
      </a:spcAft>
      <a:buFontTx/>
      <a:buNone/>
      <a:defRPr b="0" sz="1200">
        <a:solidFill>
          <a:srgbClr val="000000"/>
        </a:solidFill>
        <a:latin typeface="Arial" pitchFamily="0" charset="0"/>
        <a:ea typeface="Calibri" pitchFamily="0" charset="1"/>
      </a:defRPr>
    </a:lvl5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2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Образец подзаголовка</a:t>
            </a:r>
            <a:endParaRPr altLang="en-US" lang="zh-CN"/>
          </a:p>
        </p:txBody>
      </p:sp>
      <p:sp>
        <p:nvSpPr>
          <p:cNvPr id="1048630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31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32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4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50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51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52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3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39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40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41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583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4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5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54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55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56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57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5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61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62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63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66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6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69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70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71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34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35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36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23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24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7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  <a:p>
            <a:pPr lvl="1"/>
            <a:r>
              <a:rPr altLang="zh-CN" lang="en-US" smtClean="0"/>
              <a:t>Второй уровень</a:t>
            </a:r>
          </a:p>
          <a:p>
            <a:pPr lvl="2"/>
            <a:r>
              <a:rPr altLang="zh-CN" lang="en-US" smtClean="0"/>
              <a:t>Третий уровень</a:t>
            </a:r>
          </a:p>
          <a:p>
            <a:pPr lvl="3"/>
            <a:r>
              <a:rPr altLang="zh-CN" lang="en-US" smtClean="0"/>
              <a:t>Четвертый уровень</a:t>
            </a:r>
          </a:p>
          <a:p>
            <a:pPr lvl="4"/>
            <a:r>
              <a:rPr altLang="zh-CN" lang="en-US" smtClean="0"/>
              <a:t>Пятый уровень</a:t>
            </a:r>
          </a:p>
        </p:txBody>
      </p:sp>
      <p:sp>
        <p:nvSpPr>
          <p:cNvPr id="1048675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76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77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Образец заголовка</a:t>
            </a:r>
            <a:endParaRPr altLang="en-US" lang="zh-CN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Образец текста</a:t>
            </a:r>
          </a:p>
        </p:txBody>
      </p:sp>
      <p:sp>
        <p:nvSpPr>
          <p:cNvPr id="1048644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45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46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647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rgbClr val="FFFFFF"/>
        </a:solidFill>
      </p:bgPr>
    </p:bg>
    <p:spTree>
      <p:nvGrpSpPr>
        <p:cNvPr id="1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ru-RU"/>
              <a:t>Образец заголовка</a:t>
            </a:r>
          </a:p>
        </p:txBody>
      </p:sp>
      <p:sp>
        <p:nvSpPr>
          <p:cNvPr id="1048577" name="Текст 2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ru-RU"/>
              <a:t>Образец текста</a:t>
            </a:r>
          </a:p>
          <a:p>
            <a:pPr lvl="1"/>
            <a:r>
              <a:rPr altLang="en-US" lang="ru-RU"/>
              <a:t>Второй уровень</a:t>
            </a:r>
          </a:p>
          <a:p>
            <a:pPr lvl="2"/>
            <a:r>
              <a:rPr altLang="en-US" lang="ru-RU"/>
              <a:t>Третий уровень</a:t>
            </a:r>
          </a:p>
          <a:p>
            <a:pPr lvl="3"/>
            <a:r>
              <a:rPr altLang="en-US" lang="ru-RU"/>
              <a:t>Четвертый уровень</a:t>
            </a:r>
          </a:p>
          <a:p>
            <a:pPr lvl="4"/>
            <a:r>
              <a:rPr altLang="en-US" lang="ru-RU"/>
              <a:t>Пятый уровень</a:t>
            </a:r>
          </a:p>
        </p:txBody>
      </p:sp>
      <p:sp>
        <p:nvSpPr>
          <p:cNvPr id="1048578" name="Дата 3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lvl="0"/>
            <a:fld id="{566ABCEB-ACFC-4714-9973-3DA970169C29}" type="datetime1">
              <a:rPr altLang="en-US" sz="1200" lang="ru-RU">
                <a:solidFill>
                  <a:srgbClr val="898989"/>
                </a:solidFill>
              </a:rPr>
              <a:pPr algn="l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79" name="Нижний колонтитул 4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ctr" lvl="0"/>
            <a:endParaRPr altLang="en-US" sz="1200" lang="ru-RU">
              <a:solidFill>
                <a:srgbClr val="898989"/>
              </a:solidFill>
            </a:endParaRPr>
          </a:p>
        </p:txBody>
      </p:sp>
      <p:sp>
        <p:nvSpPr>
          <p:cNvPr id="1048580" name="Номер слайда 5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457200" latinLnBrk="1" marL="4572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914400" latinLnBrk="1" marL="9144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1371600" latinLnBrk="1" marL="13716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1828800" latinLnBrk="1" marL="1828800">
              <a:buFontTx/>
              <a:buNone/>
              <a:defRPr b="0" sz="1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r" lvl="0"/>
            <a:fld id="{566ABCEB-ACFC-4714-9973-3DA970169C29}" type="slidenum">
              <a:rPr altLang="en-US" sz="1200" lang="ru-RU">
                <a:solidFill>
                  <a:srgbClr val="898989"/>
                </a:solidFill>
              </a:rPr>
              <a:pPr algn="r" lvl="0"/>
            </a:fld>
            <a:endParaRPr altLang="en-US" sz="1200" lang="ru-RU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eaLnBrk="1" fontAlgn="base" hangingPunct="1" indent="0" latinLnBrk="1" marL="0">
        <a:spcBef>
          <a:spcPct val="0"/>
        </a:spcBef>
        <a:buFontTx/>
        <a:buNone/>
        <a:defRPr b="0" sz="4400">
          <a:solidFill>
            <a:srgbClr val="000000"/>
          </a:solidFill>
          <a:latin typeface="Calibri" pitchFamily="0" charset="1"/>
          <a:ea typeface="Calibri" pitchFamily="0" charset="1"/>
        </a:defRPr>
      </a:lvl1pPr>
    </p:titleStyle>
    <p:bodyStyle>
      <a:lvl1pPr algn="l" eaLnBrk="1" fontAlgn="base" hangingPunct="1" indent="-342900" latinLnBrk="1" marL="342900">
        <a:spcBef>
          <a:spcPct val="20000"/>
        </a:spcBef>
        <a:buFont typeface="Arial" pitchFamily="34" charset="0"/>
        <a:buChar char="•"/>
        <a:defRPr b="0" sz="3200">
          <a:solidFill>
            <a:srgbClr val="000000"/>
          </a:solidFill>
          <a:latin typeface="Calibri" pitchFamily="0" charset="1"/>
          <a:ea typeface="Calibri" pitchFamily="0" charset="1"/>
        </a:defRPr>
      </a:lvl1pPr>
      <a:lvl2pPr algn="l" eaLnBrk="1" fontAlgn="base" hangingPunct="1" indent="-285750" latinLnBrk="1" marL="742950">
        <a:spcBef>
          <a:spcPct val="20000"/>
        </a:spcBef>
        <a:buFont typeface="Arial" pitchFamily="34" charset="0"/>
        <a:buChar char="–"/>
        <a:defRPr b="0" sz="2800">
          <a:solidFill>
            <a:srgbClr val="000000"/>
          </a:solidFill>
          <a:latin typeface="Calibri" pitchFamily="0" charset="1"/>
          <a:ea typeface="Calibri" pitchFamily="0" charset="1"/>
        </a:defRPr>
      </a:lvl2pPr>
      <a:lvl3pPr algn="l" eaLnBrk="1" fontAlgn="base" hangingPunct="1" indent="-228600" latinLnBrk="1" marL="1143000">
        <a:spcBef>
          <a:spcPct val="20000"/>
        </a:spcBef>
        <a:buFont typeface="Arial" pitchFamily="34" charset="0"/>
        <a:buChar char="•"/>
        <a:defRPr b="0" sz="2400">
          <a:solidFill>
            <a:srgbClr val="000000"/>
          </a:solidFill>
          <a:latin typeface="Calibri" pitchFamily="0" charset="1"/>
          <a:ea typeface="Calibri" pitchFamily="0" charset="1"/>
        </a:defRPr>
      </a:lvl3pPr>
      <a:lvl4pPr algn="l" eaLnBrk="1" fontAlgn="base" hangingPunct="1" indent="-228600" latinLnBrk="1" marL="1600200">
        <a:spcBef>
          <a:spcPct val="20000"/>
        </a:spcBef>
        <a:buFont typeface="Arial" pitchFamily="34" charset="0"/>
        <a:buChar char="–"/>
        <a:defRPr b="0" sz="2000">
          <a:solidFill>
            <a:srgbClr val="000000"/>
          </a:solidFill>
          <a:latin typeface="Calibri" pitchFamily="0" charset="1"/>
          <a:ea typeface="Calibri" pitchFamily="0" charset="1"/>
        </a:defRPr>
      </a:lvl4pPr>
      <a:lvl5pPr algn="l" eaLnBrk="1" fontAlgn="base" hangingPunct="1" indent="-228600" latinLnBrk="1" marL="2057400">
        <a:spcBef>
          <a:spcPct val="20000"/>
        </a:spcBef>
        <a:buFont typeface="Arial" pitchFamily="34" charset="0"/>
        <a:buChar char="»"/>
        <a:defRPr b="0" sz="2000">
          <a:solidFill>
            <a:srgbClr val="000000"/>
          </a:solidFill>
          <a:latin typeface="Calibri" pitchFamily="0" charset="1"/>
          <a:ea typeface="Calibri" pitchFamily="0" charset="1"/>
        </a:defRPr>
      </a:lvl5pPr>
    </p:bodyStyle>
    <p:otherStyle>
      <a:lvl1pPr algn="l" eaLnBrk="1" fontAlgn="base" hangingPunct="1" indent="0" latinLnBrk="1" marL="0">
        <a:buFontTx/>
        <a:buNone/>
        <a:defRPr b="0" sz="1800">
          <a:solidFill>
            <a:srgbClr val="000000"/>
          </a:solidFill>
          <a:latin typeface="Calibri" pitchFamily="0" charset="1"/>
          <a:ea typeface="Calibri" pitchFamily="0" charset="1"/>
        </a:defRPr>
      </a:lvl1pPr>
      <a:lvl2pPr algn="l" eaLnBrk="1" fontAlgn="base" hangingPunct="1" indent="-457200" latinLnBrk="1" marL="457200">
        <a:buFontTx/>
        <a:buNone/>
        <a:defRPr b="0" sz="1800">
          <a:solidFill>
            <a:srgbClr val="000000"/>
          </a:solidFill>
          <a:latin typeface="Calibri" pitchFamily="0" charset="1"/>
          <a:ea typeface="Calibri" pitchFamily="0" charset="1"/>
        </a:defRPr>
      </a:lvl2pPr>
      <a:lvl3pPr algn="l" eaLnBrk="1" fontAlgn="base" hangingPunct="1" indent="-914400" latinLnBrk="1" marL="914400">
        <a:buFontTx/>
        <a:buNone/>
        <a:defRPr b="0" sz="1800">
          <a:solidFill>
            <a:srgbClr val="000000"/>
          </a:solidFill>
          <a:latin typeface="Calibri" pitchFamily="0" charset="1"/>
          <a:ea typeface="Calibri" pitchFamily="0" charset="1"/>
        </a:defRPr>
      </a:lvl3pPr>
      <a:lvl4pPr algn="l" eaLnBrk="1" fontAlgn="base" hangingPunct="1" indent="-1371600" latinLnBrk="1" marL="1371600">
        <a:buFontTx/>
        <a:buNone/>
        <a:defRPr b="0" sz="1800">
          <a:solidFill>
            <a:srgbClr val="000000"/>
          </a:solidFill>
          <a:latin typeface="Calibri" pitchFamily="0" charset="1"/>
          <a:ea typeface="Calibri" pitchFamily="0" charset="1"/>
        </a:defRPr>
      </a:lvl4pPr>
      <a:lvl5pPr algn="l" eaLnBrk="1" fontAlgn="base" hangingPunct="1" indent="-1828800" latinLnBrk="1" marL="1828800">
        <a:buFontTx/>
        <a:buNone/>
        <a:defRPr b="0" sz="1800">
          <a:solidFill>
            <a:srgbClr val="000000"/>
          </a:solidFill>
          <a:latin typeface="Calibri" pitchFamily="0" charset="1"/>
          <a:ea typeface="Calibri" pitchFamily="0" charset="1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bg bwMode="white">
      <p:bgPr>
        <a:solidFill>
          <a:srgbClr val="FFFFFF"/>
        </a:solidFill>
      </p:bgPr>
    </p:bg>
    <p:spTree>
      <p:nvGrpSpPr>
        <p:cNvPr id="2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2" name="Picture 2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0" y="2974975"/>
            <a:ext cx="4572000" cy="3883025"/>
          </a:xfrm>
          <a:prstGeom prst="rect"/>
          <a:noFill/>
          <a:ln>
            <a:noFill/>
          </a:ln>
        </p:spPr>
      </p:pic>
      <p:pic>
        <p:nvPicPr>
          <p:cNvPr id="2097153" name="Picture 4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0" y="2917825"/>
            <a:ext cx="4356100" cy="3940175"/>
          </a:xfrm>
          <a:prstGeom prst="rect"/>
          <a:noFill/>
          <a:ln>
            <a:noFill/>
          </a:ln>
        </p:spPr>
      </p:pic>
      <p:grpSp>
        <p:nvGrpSpPr>
          <p:cNvPr id="24" name=""/>
          <p:cNvGrpSpPr/>
          <p:nvPr/>
        </p:nvGrpSpPr>
        <p:grpSpPr>
          <a:xfrm rot="0">
            <a:off x="3924300" y="6381750"/>
            <a:ext cx="898525" cy="476250"/>
            <a:chOff x="0" y="5815584"/>
            <a:chExt cx="2086024" cy="1042416"/>
          </a:xfrm>
        </p:grpSpPr>
        <p:sp>
          <p:nvSpPr>
            <p:cNvPr id="1048586" name="Управляющая кнопка: далее 7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587" name="Управляющая кнопка: назад 8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  <p:sp>
        <p:nvSpPr>
          <p:cNvPr id="1048588" name="TextBox 5"/>
          <p:cNvSpPr/>
          <p:nvPr/>
        </p:nvSpPr>
        <p:spPr>
          <a:xfrm rot="0">
            <a:off x="0" y="404812"/>
            <a:ext cx="9144000" cy="26066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lvl="0"/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Первая большая книга, прочитанная мной осознанно </a:t>
            </a:r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“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Гарри 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Поттер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 и философский камень</a:t>
            </a:r>
            <a:r>
              <a:rPr altLang="en-US" sz="2800" lang="en-US">
                <a:latin typeface="Times New Roman" pitchFamily="18" charset="0"/>
                <a:ea typeface="Times New Roman" pitchFamily="18" charset="0"/>
              </a:rPr>
              <a:t>”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. История о смелом волшебнике Гарри 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Поттере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 состоит из семи книг.</a:t>
            </a:r>
          </a:p>
          <a:p>
            <a:pPr lvl="0"/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Эти книги написала замечательная писательница 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Джоан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 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Роулинг</a:t>
            </a:r>
            <a:r>
              <a:rPr altLang="en-US" sz="2800" lang="ru-RU">
                <a:latin typeface="Times New Roman" pitchFamily="18" charset="0"/>
                <a:ea typeface="Times New Roman" pitchFamily="18" charset="0"/>
              </a:rPr>
              <a:t>.</a:t>
            </a:r>
          </a:p>
        </p:txBody>
      </p:sp>
      <p:pic>
        <p:nvPicPr>
          <p:cNvPr id="2097154" name="Рисунок 3" descr="slide_1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4152" r="0" b="898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rand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xit" presetID="22" presetSubtype="4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dur="500" id="6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5" name="Picture 6" descr="ÐÐ°ÑÑÐ¸Ð½ÐºÐ¸ Ð¿Ð¾ Ð·Ð°Ð¿ÑÐ¾ÑÑ Ð³Ð°ÑÑÐ¸ Ð¿Ð¾ÑÑÐµÑ Ñ Ð´ÑÑÐ·ÑÑÐ¼Ð¸"/>
          <p:cNvPicPr>
            <a:picLocks/>
          </p:cNvPicPr>
          <p:nvPr/>
        </p:nvPicPr>
        <p:blipFill>
          <a:blip xmlns:r="http://schemas.openxmlformats.org/officeDocument/2006/relationships" r:embed="rId1"/>
          <a:srcRect l="23175" t="0" r="214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89" name="TextBox 3"/>
          <p:cNvSpPr/>
          <p:nvPr/>
        </p:nvSpPr>
        <p:spPr>
          <a:xfrm rot="0">
            <a:off x="0" y="0"/>
            <a:ext cx="6516687" cy="2936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lvl="0"/>
            <a:r>
              <a:rPr altLang="en-US" sz="2400" lang="ru-RU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</a:rPr>
              <a:t>В этой книге рассказывается о мальчике-сироте Гарри </a:t>
            </a:r>
            <a:r>
              <a:rPr altLang="en-US" sz="2400" lang="ru-RU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</a:rPr>
              <a:t>Поттер</a:t>
            </a:r>
            <a:r>
              <a:rPr altLang="en-US" sz="2400" lang="ru-RU">
                <a:solidFill>
                  <a:srgbClr val="FFFFFF"/>
                </a:solidFill>
                <a:latin typeface="Times New Roman" pitchFamily="18" charset="0"/>
                <a:ea typeface="Times New Roman" pitchFamily="18" charset="0"/>
              </a:rPr>
              <a:t>, который живет в семье своей тетки и не знает, что он настоящий волшебник. В тот день, когда ему исполнилось 11 лет, он узнает, что зачислен в Школу чародейства и волшебства. И с этого момента начинаются его приключения.</a:t>
            </a:r>
          </a:p>
        </p:txBody>
      </p:sp>
      <p:grpSp>
        <p:nvGrpSpPr>
          <p:cNvPr id="26" name=""/>
          <p:cNvGrpSpPr/>
          <p:nvPr/>
        </p:nvGrpSpPr>
        <p:grpSpPr>
          <a:xfrm rot="0">
            <a:off x="4140200" y="6381750"/>
            <a:ext cx="900112" cy="476250"/>
            <a:chOff x="0" y="5815584"/>
            <a:chExt cx="2086024" cy="1042416"/>
          </a:xfrm>
        </p:grpSpPr>
        <p:sp>
          <p:nvSpPr>
            <p:cNvPr id="1048590" name="Управляющая кнопка: далее 6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591" name="Управляющая кнопка: назад 7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</p:spTree>
  </p:cSld>
  <p:clrMapOvr>
    <a:masterClrMapping/>
  </p:clrMapOvr>
  <p:transition spd="slow" advClick="1">
    <p:strips dir="r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500" id="7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tile algn="tl" flip="none" sx="100000" sy="100000" tx="0" ty="0"/>
        </a:blipFill>
      </p:bgPr>
    </p:bg>
    <p:spTree>
      <p:nvGrpSpPr>
        <p:cNvPr id="2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2" name="Заголовок 1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1" marL="0">
              <a:spcBef>
                <a:spcPct val="0"/>
              </a:spcBef>
              <a:buFontTx/>
              <a:buNone/>
              <a:defRPr b="0" sz="44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</a:lstStyle>
          <a:p>
            <a:pPr lvl="0"/>
            <a:r>
              <a:rPr altLang="en-US" i="1" lang="ru-RU">
                <a:latin typeface="Times New Roman" pitchFamily="18" charset="0"/>
                <a:ea typeface="Times New Roman" pitchFamily="18" charset="0"/>
              </a:rPr>
              <a:t>Здесь вы встретите:</a:t>
            </a:r>
          </a:p>
        </p:txBody>
      </p:sp>
      <p:sp>
        <p:nvSpPr>
          <p:cNvPr id="1048593" name="TextBox 3"/>
          <p:cNvSpPr/>
          <p:nvPr/>
        </p:nvSpPr>
        <p:spPr>
          <a:xfrm rot="0">
            <a:off x="3924300" y="1268412"/>
            <a:ext cx="3743325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lvl="0"/>
            <a:r>
              <a:rPr altLang="en-US" sz="2800" i="1" lang="ru-RU">
                <a:latin typeface="Times New Roman" pitchFamily="18" charset="0"/>
                <a:ea typeface="Times New Roman" pitchFamily="18" charset="0"/>
              </a:rPr>
              <a:t>Косой переулок</a:t>
            </a:r>
          </a:p>
        </p:txBody>
      </p:sp>
      <p:pic>
        <p:nvPicPr>
          <p:cNvPr id="2097156" name="Рисунок 4" descr="кос пер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23850" y="1773237"/>
            <a:ext cx="2143125" cy="2143125"/>
          </a:xfrm>
          <a:prstGeom prst="rect"/>
          <a:noFill/>
          <a:ln>
            <a:noFill/>
          </a:ln>
        </p:spPr>
      </p:pic>
      <p:sp>
        <p:nvSpPr>
          <p:cNvPr id="1048594" name="Прямоугольник 5"/>
          <p:cNvSpPr/>
          <p:nvPr/>
        </p:nvSpPr>
        <p:spPr>
          <a:xfrm rot="0">
            <a:off x="2627312" y="1844675"/>
            <a:ext cx="5689600" cy="1158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just" indent="0" lvl="0" marL="0"/>
            <a:r>
              <a:rPr altLang="en-US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Единственное место в Лондоне, где можно купить магическое животное, летающую метлу, волшебную палочку и много других волшебных вещей и магических товаров.</a:t>
            </a:r>
          </a:p>
        </p:txBody>
      </p:sp>
      <p:pic>
        <p:nvPicPr>
          <p:cNvPr id="2097157" name="Рисунок 7" descr="платформа (1).jpg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23850" y="4868862"/>
            <a:ext cx="2857500" cy="1600200"/>
          </a:xfrm>
          <a:prstGeom prst="rect"/>
          <a:noFill/>
          <a:ln>
            <a:noFill/>
          </a:ln>
        </p:spPr>
      </p:pic>
      <p:pic>
        <p:nvPicPr>
          <p:cNvPr id="2097158" name="Рисунок 6" descr="9 и 3_4.jpg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2268537" y="4076700"/>
            <a:ext cx="1655762" cy="1166812"/>
          </a:xfrm>
          <a:prstGeom prst="rect"/>
          <a:noFill/>
          <a:ln>
            <a:noFill/>
          </a:ln>
        </p:spPr>
      </p:pic>
      <p:sp>
        <p:nvSpPr>
          <p:cNvPr id="1048595" name="Прямоугольник 8"/>
          <p:cNvSpPr/>
          <p:nvPr/>
        </p:nvSpPr>
        <p:spPr>
          <a:xfrm rot="0">
            <a:off x="3995737" y="3213100"/>
            <a:ext cx="5122862" cy="9302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ctr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Платформу </a:t>
            </a:r>
          </a:p>
          <a:p>
            <a:pPr algn="ctr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номер девять и три четверти</a:t>
            </a:r>
          </a:p>
        </p:txBody>
      </p:sp>
      <p:sp>
        <p:nvSpPr>
          <p:cNvPr id="1048596" name="Прямоугольник 9"/>
          <p:cNvSpPr/>
          <p:nvPr/>
        </p:nvSpPr>
        <p:spPr>
          <a:xfrm rot="0">
            <a:off x="4787900" y="4292600"/>
            <a:ext cx="3529012" cy="13239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just" indent="0" lvl="0" marL="0"/>
            <a:r>
              <a:rPr altLang="en-US" sz="20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Заколдованная платформа на лондонском вокзале. От нее отправляется поезд  в школу волшебников.</a:t>
            </a:r>
          </a:p>
        </p:txBody>
      </p:sp>
      <p:grpSp>
        <p:nvGrpSpPr>
          <p:cNvPr id="28" name=""/>
          <p:cNvGrpSpPr/>
          <p:nvPr/>
        </p:nvGrpSpPr>
        <p:grpSpPr>
          <a:xfrm rot="0">
            <a:off x="4284662" y="6381750"/>
            <a:ext cx="898525" cy="476250"/>
            <a:chOff x="0" y="5815584"/>
            <a:chExt cx="2086024" cy="1042416"/>
          </a:xfrm>
        </p:grpSpPr>
        <p:sp>
          <p:nvSpPr>
            <p:cNvPr id="1048597" name="Управляющая кнопка: далее 11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598" name="Управляющая кнопка: назад 12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</p:spTree>
  </p:cSld>
  <p:clrMapOvr>
    <a:masterClrMapping/>
  </p:clrMapOvr>
  <p:transition spd="fast" advClick="1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tile algn="tl" flip="none" sx="100000" sy="100000" tx="0" ty="0"/>
        </a:blipFill>
      </p:bgPr>
    </p:bg>
    <p:spTree>
      <p:nvGrpSpPr>
        <p:cNvPr id="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9" name="Рисунок 3" descr="сова.jpg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39750" y="404812"/>
            <a:ext cx="2143125" cy="2143125"/>
          </a:xfrm>
          <a:prstGeom prst="rect"/>
          <a:noFill/>
          <a:ln>
            <a:noFill/>
          </a:ln>
        </p:spPr>
      </p:pic>
      <p:sp>
        <p:nvSpPr>
          <p:cNvPr id="1048599" name="TextBox 4"/>
          <p:cNvSpPr/>
          <p:nvPr/>
        </p:nvSpPr>
        <p:spPr>
          <a:xfrm rot="0">
            <a:off x="2916237" y="549275"/>
            <a:ext cx="3743325" cy="5222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ctr" lvl="0"/>
            <a:r>
              <a:rPr altLang="en-US" sz="2800" i="1" lang="ru-RU">
                <a:latin typeface="Times New Roman" pitchFamily="18" charset="0"/>
                <a:ea typeface="Times New Roman" pitchFamily="18" charset="0"/>
              </a:rPr>
              <a:t>Сов</a:t>
            </a:r>
          </a:p>
        </p:txBody>
      </p:sp>
      <p:sp>
        <p:nvSpPr>
          <p:cNvPr id="1048600" name="Прямоугольник 5"/>
          <p:cNvSpPr/>
          <p:nvPr/>
        </p:nvSpPr>
        <p:spPr>
          <a:xfrm rot="0">
            <a:off x="2916237" y="1125537"/>
            <a:ext cx="3527425" cy="10048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just" indent="0" lvl="0" marL="0"/>
            <a:r>
              <a:rPr altLang="en-US" sz="20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Они приносят почту, являются молчаливыми друзьями детей.</a:t>
            </a:r>
          </a:p>
        </p:txBody>
      </p:sp>
      <p:sp>
        <p:nvSpPr>
          <p:cNvPr id="1048601" name="Прямоугольник 6"/>
          <p:cNvSpPr/>
          <p:nvPr/>
        </p:nvSpPr>
        <p:spPr>
          <a:xfrm rot="0">
            <a:off x="2843212" y="2852737"/>
            <a:ext cx="5310187" cy="8921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just" indent="0" lvl="0" marL="0"/>
            <a:r>
              <a:rPr altLang="en-US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Спортивная игра, невероятно прославленная и знаменитая в волшебном мире. В </a:t>
            </a:r>
            <a:r>
              <a:rPr altLang="en-US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квиддич</a:t>
            </a:r>
            <a:r>
              <a:rPr altLang="en-US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 играют на летающих мётлах.</a:t>
            </a:r>
          </a:p>
        </p:txBody>
      </p:sp>
      <p:sp>
        <p:nvSpPr>
          <p:cNvPr id="1048602" name="TextBox 7"/>
          <p:cNvSpPr/>
          <p:nvPr/>
        </p:nvSpPr>
        <p:spPr>
          <a:xfrm rot="0">
            <a:off x="2843212" y="2276475"/>
            <a:ext cx="3744912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ctr" lvl="0"/>
            <a:r>
              <a:rPr altLang="en-US" sz="2800" i="1" lang="ru-RU">
                <a:latin typeface="Times New Roman" pitchFamily="18" charset="0"/>
                <a:ea typeface="Times New Roman" pitchFamily="18" charset="0"/>
              </a:rPr>
              <a:t>Квиддич</a:t>
            </a:r>
          </a:p>
        </p:txBody>
      </p:sp>
      <p:sp>
        <p:nvSpPr>
          <p:cNvPr id="1048603" name="TextBox 8"/>
          <p:cNvSpPr/>
          <p:nvPr/>
        </p:nvSpPr>
        <p:spPr>
          <a:xfrm rot="0">
            <a:off x="2771775" y="3860800"/>
            <a:ext cx="5113337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ctr" lvl="0"/>
            <a:r>
              <a:rPr altLang="en-US" sz="2800" i="1" lang="ru-RU">
                <a:latin typeface="Times New Roman" pitchFamily="18" charset="0"/>
                <a:ea typeface="Times New Roman" pitchFamily="18" charset="0"/>
              </a:rPr>
              <a:t>Фантастических существ</a:t>
            </a:r>
          </a:p>
        </p:txBody>
      </p:sp>
      <p:sp>
        <p:nvSpPr>
          <p:cNvPr id="1048604" name="TextBox 9"/>
          <p:cNvSpPr/>
          <p:nvPr/>
        </p:nvSpPr>
        <p:spPr>
          <a:xfrm rot="0">
            <a:off x="5399087" y="6334125"/>
            <a:ext cx="3744912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ctr" lvl="0"/>
            <a:r>
              <a:rPr altLang="en-US" sz="2800" i="1" lang="ru-RU">
                <a:latin typeface="Times New Roman" pitchFamily="18" charset="0"/>
                <a:ea typeface="Times New Roman" pitchFamily="18" charset="0"/>
              </a:rPr>
              <a:t>и многое другое.</a:t>
            </a:r>
          </a:p>
        </p:txBody>
      </p:sp>
      <p:pic>
        <p:nvPicPr>
          <p:cNvPr id="2097160" name="Picture 2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39750" y="2636837"/>
            <a:ext cx="2160587" cy="1376362"/>
          </a:xfrm>
          <a:prstGeom prst="rect"/>
          <a:noFill/>
          <a:ln>
            <a:noFill/>
          </a:ln>
        </p:spPr>
      </p:pic>
      <p:pic>
        <p:nvPicPr>
          <p:cNvPr id="2097161" name="Picture 4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1042987" y="4292600"/>
            <a:ext cx="1422400" cy="2133600"/>
          </a:xfrm>
          <a:prstGeom prst="rect"/>
          <a:noFill/>
          <a:ln>
            <a:noFill/>
          </a:ln>
        </p:spPr>
      </p:pic>
      <p:pic>
        <p:nvPicPr>
          <p:cNvPr id="2097162" name="Picture 6" descr="ÐÐ°ÑÑÐ¸Ð½ÐºÐ¸ Ð¿Ð¾ Ð·Ð°Ð¿ÑÐ¾ÑÑ ÑÑÐ¾Ð»Ð»Ñ Ð¸Ð· Ð³Ð°ÑÑÐ¸ Ð¿Ð¾ÑÑÐµÑÐ°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3419475" y="4437062"/>
            <a:ext cx="2016125" cy="2016125"/>
          </a:xfrm>
          <a:prstGeom prst="rect"/>
          <a:noFill/>
          <a:ln>
            <a:noFill/>
          </a:ln>
        </p:spPr>
      </p:pic>
      <p:pic>
        <p:nvPicPr>
          <p:cNvPr id="2097163" name="Picture 8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6480175" y="4365625"/>
            <a:ext cx="2663825" cy="1998662"/>
          </a:xfrm>
          <a:prstGeom prst="rect"/>
          <a:noFill/>
          <a:ln>
            <a:noFill/>
          </a:ln>
        </p:spPr>
      </p:pic>
      <p:grpSp>
        <p:nvGrpSpPr>
          <p:cNvPr id="30" name=""/>
          <p:cNvGrpSpPr/>
          <p:nvPr/>
        </p:nvGrpSpPr>
        <p:grpSpPr>
          <a:xfrm rot="0">
            <a:off x="4284662" y="6381750"/>
            <a:ext cx="898525" cy="476250"/>
            <a:chOff x="0" y="5815584"/>
            <a:chExt cx="2086024" cy="1042416"/>
          </a:xfrm>
        </p:grpSpPr>
        <p:sp>
          <p:nvSpPr>
            <p:cNvPr id="1048605" name="Управляющая кнопка: далее 13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606" name="Управляющая кнопка: назад 14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</p:spTree>
  </p:cSld>
  <p:clrMapOvr>
    <a:masterClrMapping/>
  </p:clrMapOvr>
  <p:transition spd="fast" advClick="1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tile algn="tl" flip="none" sx="100000" sy="100000" tx="0" ty="0"/>
        </a:blipFill>
      </p:bgPr>
    </p:bg>
    <p:spTree>
      <p:nvGrpSpPr>
        <p:cNvPr id="3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7" name="Заголовок 3"/>
          <p:cNvSpPr/>
          <p:nvPr>
            <p:ph type="title" sz="full" idx="0"/>
          </p:nvPr>
        </p:nvSpPr>
        <p:spPr>
          <a:xfrm rot="0">
            <a:off x="539750" y="0"/>
            <a:ext cx="8229600" cy="836612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eaLnBrk="1" fontAlgn="base" hangingPunct="1" indent="0" latinLnBrk="1" marL="0">
              <a:spcBef>
                <a:spcPct val="0"/>
              </a:spcBef>
              <a:buFontTx/>
              <a:buNone/>
              <a:defRPr b="0" sz="44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</a:lstStyle>
          <a:p>
            <a:pPr algn="ctr" eaLnBrk="1" hangingPunct="1" latinLnBrk="1" lvl="0">
              <a:spcBef>
                <a:spcPct val="0"/>
              </a:spcBef>
              <a:buFontTx/>
              <a:buNone/>
            </a:pPr>
            <a:r>
              <a:rPr altLang="en-US" sz="36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Главные герои:</a:t>
            </a:r>
          </a:p>
        </p:txBody>
      </p:sp>
      <p:sp>
        <p:nvSpPr>
          <p:cNvPr id="1048608" name="Прямоугольник 4"/>
          <p:cNvSpPr/>
          <p:nvPr/>
        </p:nvSpPr>
        <p:spPr>
          <a:xfrm rot="0">
            <a:off x="827087" y="836612"/>
            <a:ext cx="2574925" cy="5238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Гарри 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Поттер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 </a:t>
            </a:r>
          </a:p>
        </p:txBody>
      </p:sp>
      <p:pic>
        <p:nvPicPr>
          <p:cNvPr id="2097164" name="Picture 2" descr="ÐÐ°ÑÑÐ¸ ÐÐ¾ÑÑÐµÑ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39750" y="1412875"/>
            <a:ext cx="2376487" cy="1782762"/>
          </a:xfrm>
          <a:prstGeom prst="rect"/>
          <a:noFill/>
          <a:ln>
            <a:noFill/>
          </a:ln>
        </p:spPr>
      </p:pic>
      <p:pic>
        <p:nvPicPr>
          <p:cNvPr id="2097165" name="Picture 4" descr="ÐÐ»ÑÐ±ÑÑ ÐÐ°Ð¼Ð±Ð»Ð´Ð¾Ñ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132137" y="2492375"/>
            <a:ext cx="2016125" cy="1512887"/>
          </a:xfrm>
          <a:prstGeom prst="rect"/>
          <a:noFill/>
          <a:ln>
            <a:noFill/>
          </a:ln>
        </p:spPr>
      </p:pic>
      <p:sp>
        <p:nvSpPr>
          <p:cNvPr id="1048609" name="Прямоугольник 7"/>
          <p:cNvSpPr/>
          <p:nvPr/>
        </p:nvSpPr>
        <p:spPr>
          <a:xfrm rot="0">
            <a:off x="2916237" y="1773237"/>
            <a:ext cx="3357562" cy="50958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Альбус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 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Дамблдор</a:t>
            </a:r>
          </a:p>
        </p:txBody>
      </p:sp>
      <p:sp>
        <p:nvSpPr>
          <p:cNvPr id="1048610" name="Прямоугольник 8"/>
          <p:cNvSpPr/>
          <p:nvPr/>
        </p:nvSpPr>
        <p:spPr>
          <a:xfrm rot="0">
            <a:off x="5148262" y="981075"/>
            <a:ext cx="3827462" cy="50958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Гермиона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Грейнджер</a:t>
            </a:r>
          </a:p>
        </p:txBody>
      </p:sp>
      <p:sp>
        <p:nvSpPr>
          <p:cNvPr id="1048611" name="Прямоугольник 9"/>
          <p:cNvSpPr/>
          <p:nvPr/>
        </p:nvSpPr>
        <p:spPr>
          <a:xfrm rot="0">
            <a:off x="682625" y="3238500"/>
            <a:ext cx="1873250" cy="16154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fontAlgn="base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Рон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Уизли</a:t>
            </a:r>
          </a:p>
          <a:p>
            <a:pPr algn="l" indent="0" lvl="0" marL="0"/>
            <a:br/>
            <a:endParaRPr altLang="en-US" sz="2800" i="1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12" name="Прямоугольник 11"/>
          <p:cNvSpPr/>
          <p:nvPr/>
        </p:nvSpPr>
        <p:spPr>
          <a:xfrm rot="0">
            <a:off x="6176962" y="3594100"/>
            <a:ext cx="2592387" cy="16154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fontAlgn="base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Драко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</a:t>
            </a:r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Малфой</a:t>
            </a:r>
          </a:p>
          <a:p>
            <a:pPr algn="l" indent="0" lvl="0" marL="0"/>
            <a:br/>
            <a:endParaRPr altLang="en-US" sz="2800" i="1" lang="ru-RU">
              <a:latin typeface="Times New Roman" pitchFamily="18" charset="0"/>
              <a:ea typeface="Times New Roman" pitchFamily="18" charset="0"/>
            </a:endParaRPr>
          </a:p>
        </p:txBody>
      </p:sp>
      <p:sp>
        <p:nvSpPr>
          <p:cNvPr id="1048613" name="Прямоугольник 12"/>
          <p:cNvSpPr/>
          <p:nvPr/>
        </p:nvSpPr>
        <p:spPr>
          <a:xfrm rot="0">
            <a:off x="2843212" y="4005262"/>
            <a:ext cx="2736850" cy="1196341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fontAlgn="base" indent="0" lvl="0" marL="0"/>
            <a:r>
              <a:rPr altLang="en-US" sz="2800" i="1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Волан-де-Морт</a:t>
            </a:r>
          </a:p>
          <a:p>
            <a:pPr algn="l" indent="0" lvl="0" marL="0"/>
            <a:br/>
            <a:endParaRPr altLang="en-US" sz="2800" i="1" lang="ru-RU">
              <a:latin typeface="Times New Roman" pitchFamily="18" charset="0"/>
              <a:ea typeface="Times New Roman" pitchFamily="18" charset="0"/>
            </a:endParaRPr>
          </a:p>
        </p:txBody>
      </p:sp>
      <p:pic>
        <p:nvPicPr>
          <p:cNvPr id="2097166" name="Picture 6" descr="ÐÐ°ÑÑÐ¸Ð½ÐºÐ¸ Ð¿Ð¾ Ð·Ð°Ð¿ÑÐ¾ÑÑ Ð Ð¾Ð½ Ð£Ð¸Ð·Ð»Ð¸ Ð¸Ð· Ð³Ð°ÑÑÐ¸ Ð¿Ð¾ÑÑÐµÑÐ°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539750" y="4270375"/>
            <a:ext cx="1655762" cy="2289175"/>
          </a:xfrm>
          <a:prstGeom prst="rect"/>
          <a:noFill/>
          <a:ln>
            <a:noFill/>
          </a:ln>
        </p:spPr>
      </p:pic>
      <p:pic>
        <p:nvPicPr>
          <p:cNvPr id="2097167" name="Picture 8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5"/>
          <a:srcRect l="14285" t="0" r="15872" b="0"/>
          <a:stretch>
            <a:fillRect/>
          </a:stretch>
        </p:blipFill>
        <p:spPr>
          <a:xfrm rot="0">
            <a:off x="2771775" y="4508500"/>
            <a:ext cx="2808287" cy="1806575"/>
          </a:xfrm>
          <a:prstGeom prst="rect"/>
          <a:noFill/>
          <a:ln>
            <a:noFill/>
          </a:ln>
        </p:spPr>
      </p:pic>
      <p:pic>
        <p:nvPicPr>
          <p:cNvPr id="2097168" name="Picture 10" descr="ÐÐ°ÑÑÐ¸Ð½ÐºÐ¸ Ð¿Ð¾ Ð·Ð°Ð¿ÑÐ¾ÑÑ ÐÑÐ°ÐºÐ¾ ÐÐ°Ð»ÑÐ¾Ð¹ Ð¸Ð· Ð³Ð°ÑÑÐ¸ Ð¿Ð¾ÑÑÐµÑÐ°"/>
          <p:cNvPicPr>
            <a:picLocks/>
          </p:cNvPicPr>
          <p:nvPr/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6410325" y="4679950"/>
            <a:ext cx="1690687" cy="2403475"/>
          </a:xfrm>
          <a:prstGeom prst="rect"/>
          <a:noFill/>
          <a:ln>
            <a:noFill/>
          </a:ln>
        </p:spPr>
      </p:pic>
      <p:pic>
        <p:nvPicPr>
          <p:cNvPr id="2097169" name="Picture 12" descr="ÐÐ¾ÑÐ¾Ð¶ÐµÐµ Ð¸Ð·Ð¾Ð±ÑÐ°Ð¶ÐµÐ½Ð¸Ðµ"/>
          <p:cNvPicPr>
            <a:picLocks/>
          </p:cNvPicPr>
          <p:nvPr/>
        </p:nvPicPr>
        <p:blipFill>
          <a:blip xmlns:r="http://schemas.openxmlformats.org/officeDocument/2006/relationships" r:embed="rId7"/>
          <a:srcRect l="0" t="23076" r="0" b="6325"/>
          <a:stretch>
            <a:fillRect/>
          </a:stretch>
        </p:blipFill>
        <p:spPr>
          <a:xfrm rot="0">
            <a:off x="6307137" y="1484312"/>
            <a:ext cx="1793875" cy="2006600"/>
          </a:xfrm>
          <a:prstGeom prst="rect"/>
          <a:noFill/>
          <a:ln>
            <a:noFill/>
          </a:ln>
        </p:spPr>
      </p:pic>
      <p:grpSp>
        <p:nvGrpSpPr>
          <p:cNvPr id="32" name=""/>
          <p:cNvGrpSpPr/>
          <p:nvPr/>
        </p:nvGrpSpPr>
        <p:grpSpPr>
          <a:xfrm rot="0">
            <a:off x="4284662" y="6381750"/>
            <a:ext cx="898525" cy="476250"/>
            <a:chOff x="0" y="5815584"/>
            <a:chExt cx="2086024" cy="1042416"/>
          </a:xfrm>
        </p:grpSpPr>
        <p:sp>
          <p:nvSpPr>
            <p:cNvPr id="1048614" name="Управляющая кнопка: далее 15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615" name="Управляющая кнопка: назад 16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</p:spTree>
  </p:cSld>
  <p:clrMapOvr>
    <a:masterClrMapping/>
  </p:clrMapOvr>
  <p:transition spd="fast" advClick="1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bg bwMode="white">
      <p:bgPr>
        <a:blipFill rotWithShape="0">
          <a:blip xmlns:r="http://schemas.openxmlformats.org/officeDocument/2006/relationships" r:embed="rId1">
            <a:alphaModFix amt="67000"/>
          </a:blip>
          <a:srcRect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6" name="Прямоугольник 3"/>
          <p:cNvSpPr/>
          <p:nvPr/>
        </p:nvSpPr>
        <p:spPr>
          <a:xfrm rot="0">
            <a:off x="0" y="2133600"/>
            <a:ext cx="9144000" cy="428148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just" indent="0" lvl="0" marL="0"/>
            <a:r>
              <a:rPr altLang="en-US" b="1" sz="28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В книге рассказывается про такую вещь, как волшебство... К чему оно приводит, и что следует череде неимоверных событий, волшебные зелья, заклинания, магические животные. Эта книга о настоящей дружбе, борьбе добра со злом. </a:t>
            </a:r>
          </a:p>
          <a:p>
            <a:pPr algn="just" indent="0" lvl="0" marL="0"/>
            <a:r>
              <a:rPr altLang="en-US" b="1" sz="28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Она является очень популярной, ее продают миллионными тиражами, переводят на многие языки, чтобы все люди мира могли прочитать ее. По ней сняли не менее успешный фильм, который так же завораживает.</a:t>
            </a:r>
          </a:p>
        </p:txBody>
      </p:sp>
      <p:grpSp>
        <p:nvGrpSpPr>
          <p:cNvPr id="34" name=""/>
          <p:cNvGrpSpPr/>
          <p:nvPr/>
        </p:nvGrpSpPr>
        <p:grpSpPr>
          <a:xfrm rot="0">
            <a:off x="4284662" y="6381750"/>
            <a:ext cx="898525" cy="476250"/>
            <a:chOff x="0" y="5815584"/>
            <a:chExt cx="2086024" cy="1042416"/>
          </a:xfrm>
        </p:grpSpPr>
        <p:sp>
          <p:nvSpPr>
            <p:cNvPr id="1048617" name="Управляющая кнопка: далее 4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618" name="Управляющая кнопка: назад 5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</p:spTree>
  </p:cSld>
  <p:clrMapOvr>
    <a:masterClrMapping/>
  </p:clrMapOvr>
  <p:transition spd="fast" advClick="1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3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0" name="Picture 2" descr="C:\Users\K1\Desktop\power point\гарри поттер и проклятое...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481" b="-175"/>
          <a:stretch>
            <a:fillRect/>
          </a:stretch>
        </p:blipFill>
        <p:spPr>
          <a:xfrm rot="0">
            <a:off x="1798637" y="17462"/>
            <a:ext cx="7345362" cy="6840537"/>
          </a:xfrm>
          <a:prstGeom prst="rect"/>
          <a:noFill/>
          <a:ln>
            <a:noFill/>
          </a:ln>
        </p:spPr>
      </p:pic>
      <p:pic>
        <p:nvPicPr>
          <p:cNvPr id="2097171" name="Picture 2" descr="C:\Users\K1\Desktop\power point\гарри поттер и проклятое....jpg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64876" b="50839"/>
          <a:stretch>
            <a:fillRect/>
          </a:stretch>
        </p:blipFill>
        <p:spPr>
          <a:xfrm rot="0">
            <a:off x="0" y="0"/>
            <a:ext cx="2268537" cy="6858000"/>
          </a:xfrm>
          <a:prstGeom prst="rect"/>
          <a:noFill/>
          <a:ln>
            <a:noFill/>
          </a:ln>
        </p:spPr>
      </p:pic>
      <p:sp>
        <p:nvSpPr>
          <p:cNvPr id="1048619" name="Прямоугольник 3"/>
          <p:cNvSpPr/>
          <p:nvPr/>
        </p:nvSpPr>
        <p:spPr>
          <a:xfrm rot="0">
            <a:off x="0" y="17462"/>
            <a:ext cx="4932362" cy="6606539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eaLnBrk="1" fontAlgn="base" hangingPunct="1" indent="0" latinLnBrk="1" marL="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1pPr>
            <a:lvl2pPr algn="l" eaLnBrk="1" fontAlgn="base" hangingPunct="1" indent="0" latinLnBrk="1" marL="4572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2pPr>
            <a:lvl3pPr algn="l" eaLnBrk="1" fontAlgn="base" hangingPunct="1" indent="0" latinLnBrk="1" marL="9144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3pPr>
            <a:lvl4pPr algn="l" eaLnBrk="1" fontAlgn="base" hangingPunct="1" indent="0" latinLnBrk="1" marL="13716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4pPr>
            <a:lvl5pPr algn="l" eaLnBrk="1" fontAlgn="base" hangingPunct="1" indent="0" latinLnBrk="1" marL="1828800">
              <a:buFontTx/>
              <a:buNone/>
              <a:defRPr b="0" sz="1800">
                <a:solidFill>
                  <a:srgbClr val="000000"/>
                </a:solidFill>
                <a:latin typeface="Arial" pitchFamily="0" charset="0"/>
                <a:ea typeface="Arial" pitchFamily="0" charset="0"/>
              </a:defRPr>
            </a:lvl5pPr>
          </a:lstStyle>
          <a:p>
            <a:pPr algn="l" indent="0" lvl="0" marL="0"/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Я бы хотел попасть в мир Гарри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Поттера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и поучиться в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Хогвардце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. Мне хотелось бы научиться магии и найти таких же друзей, как у Гарри. Мир Гарри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Поттера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выдумка, но он многому учит нас. Главные герои книги обладали такими чертами как смелость и верность. Они боролись со злом и никогда ему не уступали. Я думаю, что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Джоан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Роулинг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великий писатель. Благодаря её «Гарри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Поттеру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», многие люди, которые не любили читать, полюбили чтение. Я тоже отношусь к их числу. Если бы таких книг было больше, все люди план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е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т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ы</a:t>
            </a:r>
            <a:r>
              <a:rPr altLang="en-US" sz="2300" lang="en-US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стали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б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ы</a:t>
            </a:r>
            <a:r>
              <a:rPr altLang="en-US" sz="2300" lang="en-US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 </a:t>
            </a:r>
            <a:r>
              <a:rPr altLang="en-US" sz="2300" lang="ru-RU">
                <a:solidFill>
                  <a:srgbClr val="000000"/>
                </a:solidFill>
                <a:latin typeface="Times New Roman" pitchFamily="18" charset="0"/>
                <a:ea typeface="Calibri" pitchFamily="0" charset="1"/>
              </a:rPr>
              <a:t>поклонниками литературы.</a:t>
            </a:r>
            <a:endParaRPr altLang="en-US" sz="2300" lang="zh-CN"/>
          </a:p>
        </p:txBody>
      </p:sp>
      <p:grpSp>
        <p:nvGrpSpPr>
          <p:cNvPr id="36" name=""/>
          <p:cNvGrpSpPr/>
          <p:nvPr/>
        </p:nvGrpSpPr>
        <p:grpSpPr>
          <a:xfrm rot="0">
            <a:off x="4284662" y="6381750"/>
            <a:ext cx="898525" cy="476250"/>
            <a:chOff x="0" y="5815584"/>
            <a:chExt cx="2086024" cy="1042416"/>
          </a:xfrm>
        </p:grpSpPr>
        <p:sp>
          <p:nvSpPr>
            <p:cNvPr id="1048620" name="Управляющая кнопка: далее 6">
              <a:hlinkClick action="ppaction://hlinkshowjump?jump=nextslide"/>
            </p:cNvPr>
            <p:cNvSpPr/>
            <p:nvPr/>
          </p:nvSpPr>
          <p:spPr>
            <a:xfrm rot="0">
              <a:off x="1043608" y="5815584"/>
              <a:ext cx="1042416" cy="1042416"/>
            </a:xfrm>
            <a:prstGeom prst="actionButtonForwardNext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  <p:sp>
          <p:nvSpPr>
            <p:cNvPr id="1048621" name="Управляющая кнопка: назад 7">
              <a:hlinkClick action="ppaction://hlinkshowjump?jump=previousslide"/>
            </p:cNvPr>
            <p:cNvSpPr/>
            <p:nvPr/>
          </p:nvSpPr>
          <p:spPr>
            <a:xfrm rot="0">
              <a:off x="0" y="5815584"/>
              <a:ext cx="1042416" cy="1042416"/>
            </a:xfrm>
            <a:prstGeom prst="actionButtonBackPrevious"/>
            <a:solidFill>
              <a:srgbClr val="A5B592"/>
            </a:solidFill>
            <a:ln w="25400" cap="flat" cmpd="sng">
              <a:solidFill>
                <a:srgbClr val="78846A">
                  <a:alpha val="100000"/>
                </a:srgbClr>
              </a:solidFill>
              <a:prstDash val="solid"/>
              <a:round/>
            </a:ln>
          </p:spPr>
          <p:txBody>
            <a:bodyPr anchor="ctr" bIns="45720" lIns="91440" rIns="91440" tIns="45720" vert="horz"/>
            <a:lstStyle>
              <a:lvl1pPr algn="l" eaLnBrk="1" fontAlgn="base" hangingPunct="1" indent="0" latinLnBrk="1" marL="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1pPr>
              <a:lvl2pPr algn="l" eaLnBrk="1" fontAlgn="base" hangingPunct="1" indent="0" latinLnBrk="1" marL="4572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2pPr>
              <a:lvl3pPr algn="l" eaLnBrk="1" fontAlgn="base" hangingPunct="1" indent="0" latinLnBrk="1" marL="9144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3pPr>
              <a:lvl4pPr algn="l" eaLnBrk="1" fontAlgn="base" hangingPunct="1" indent="0" latinLnBrk="1" marL="13716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4pPr>
              <a:lvl5pPr algn="l" eaLnBrk="1" fontAlgn="base" hangingPunct="1" indent="0" latinLnBrk="1" marL="1828800">
                <a:buFontTx/>
                <a:buNone/>
                <a:defRPr b="0" sz="1800">
                  <a:solidFill>
                    <a:srgbClr val="000000"/>
                  </a:solidFill>
                  <a:latin typeface="Arial" pitchFamily="0" charset="0"/>
                  <a:ea typeface="Arial" pitchFamily="0" charset="0"/>
                </a:defRPr>
              </a:lvl5pPr>
            </a:lstStyle>
            <a:p>
              <a:pPr algn="ctr" indent="0" lvl="0" marL="0"/>
              <a:endParaRPr altLang="en-US" lang="ru-RU">
                <a:solidFill>
                  <a:srgbClr val="000000"/>
                </a:solidFill>
                <a:latin typeface="Calibri" pitchFamily="0" charset="1"/>
                <a:ea typeface="Calibri" pitchFamily="0" charset="1"/>
              </a:endParaRPr>
            </a:p>
          </p:txBody>
        </p:sp>
      </p:grpSp>
    </p:spTree>
  </p:cSld>
  <p:clrMapOvr>
    <a:masterClrMapping/>
  </p:clrMapOvr>
  <p:transition spd="fast" advClick="1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1" showMasterSp="1">
  <p:cSld>
    <p:spTree>
      <p:nvGrpSpPr>
        <p:cNvPr id="3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5" name=""/>
          <p:cNvSpPr/>
          <p:nvPr>
            <p:ph type="title" sz="full" idx="0"/>
          </p:nvPr>
        </p:nvSpPr>
        <p:spPr>
          <a:xfrm rot="0">
            <a:off x="1792287" y="4800600"/>
            <a:ext cx="5486400" cy="566737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lstStyle>
            <a:lvl1pPr algn="ctr" eaLnBrk="1" fontAlgn="base" hangingPunct="1" indent="0" latinLnBrk="1" marL="0">
              <a:spcBef>
                <a:spcPct val="0"/>
              </a:spcBef>
              <a:buFontTx/>
              <a:buNone/>
              <a:defRPr b="0" sz="44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</a:lstStyle>
          <a:p>
            <a:pPr algn="l" lvl="0"/>
            <a:endParaRPr altLang="en-US" b="1" sz="2000" lang="ru-RU"/>
          </a:p>
        </p:txBody>
      </p:sp>
      <p:pic>
        <p:nvPicPr>
          <p:cNvPr id="2097172" name="" descr="null"/>
          <p:cNvPicPr>
            <a:picLocks/>
          </p:cNvPicPr>
          <p:nvPr>
            <p:ph type="pic" sz="full" idx="1"/>
          </p:nvPr>
        </p:nvPicPr>
        <p:blipFill>
          <a:blip xmlns:r="http://schemas.openxmlformats.org/officeDocument/2006/relationships" r:embed="rId1"/>
          <a:srcRect l="3703" t="0" r="3703" b="0"/>
          <a:stretch>
            <a:fillRect/>
          </a:stretch>
        </p:blipFill>
        <p:spPr>
          <a:xfrm rot="0">
            <a:off x="-468313" y="0"/>
            <a:ext cx="10007600" cy="7251700"/>
          </a:xfrm>
          <a:prstGeom prst="rect"/>
          <a:noFill/>
          <a:ln>
            <a:noFill/>
          </a:ln>
        </p:spPr>
      </p:pic>
      <p:sp>
        <p:nvSpPr>
          <p:cNvPr id="1048626" name=""/>
          <p:cNvSpPr/>
          <p:nvPr>
            <p:ph type="body" sz="half" idx="2"/>
          </p:nvPr>
        </p:nvSpPr>
        <p:spPr>
          <a:xfrm rot="0" flipV="1">
            <a:off x="2085975" y="3500437"/>
            <a:ext cx="141287" cy="34925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-342900" latinLnBrk="1" marL="342900">
              <a:spcBef>
                <a:spcPct val="20000"/>
              </a:spcBef>
              <a:buFont typeface="Arial" pitchFamily="34" charset="0"/>
              <a:buChar char="•"/>
              <a:defRPr b="0" sz="32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1pPr>
            <a:lvl2pPr algn="l" eaLnBrk="1" fontAlgn="base" hangingPunct="1" indent="-285750" latinLnBrk="1" marL="742950">
              <a:spcBef>
                <a:spcPct val="20000"/>
              </a:spcBef>
              <a:buFont typeface="Arial" pitchFamily="34" charset="0"/>
              <a:buChar char="–"/>
              <a:defRPr b="0" sz="28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2pPr>
            <a:lvl3pPr algn="l" eaLnBrk="1" fontAlgn="base" hangingPunct="1" indent="-228600" latinLnBrk="1" marL="1143000">
              <a:spcBef>
                <a:spcPct val="20000"/>
              </a:spcBef>
              <a:buFont typeface="Arial" pitchFamily="34" charset="0"/>
              <a:buChar char="•"/>
              <a:defRPr b="0" sz="24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3pPr>
            <a:lvl4pPr algn="l" eaLnBrk="1" fontAlgn="base" hangingPunct="1" indent="-228600" latinLnBrk="1" marL="1600200">
              <a:spcBef>
                <a:spcPct val="20000"/>
              </a:spcBef>
              <a:buFont typeface="Arial" pitchFamily="34" charset="0"/>
              <a:buChar char="–"/>
              <a:defRPr b="0" sz="20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4pPr>
            <a:lvl5pPr algn="l" eaLnBrk="1" fontAlgn="base" hangingPunct="1" indent="-228600" latinLnBrk="1" marL="2057400">
              <a:spcBef>
                <a:spcPct val="20000"/>
              </a:spcBef>
              <a:buFont typeface="Arial" pitchFamily="34" charset="0"/>
              <a:buChar char="»"/>
              <a:defRPr b="0" sz="2000">
                <a:solidFill>
                  <a:srgbClr val="000000"/>
                </a:solidFill>
                <a:latin typeface="Calibri" pitchFamily="0" charset="1"/>
                <a:ea typeface="Calibri" pitchFamily="0" charset="1"/>
              </a:defRPr>
            </a:lvl5pPr>
          </a:lstStyle>
          <a:p>
            <a:pPr algn="l" eaLnBrk="1" hangingPunct="1" indent="0" latinLnBrk="1" lvl="0" marL="0"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altLang="en-US" sz="400" lang="ru-RU">
              <a:solidFill>
                <a:srgbClr val="000000"/>
              </a:solidFill>
              <a:latin typeface="Calibri" pitchFamily="0" charset="1"/>
              <a:ea typeface="Calibri" pitchFamily="0" charset="1"/>
            </a:endParaRPr>
          </a:p>
        </p:txBody>
      </p:sp>
      <p:sp>
        <p:nvSpPr>
          <p:cNvPr id="1048627" name=""/>
          <p:cNvSpPr txBox="1"/>
          <p:nvPr/>
        </p:nvSpPr>
        <p:spPr>
          <a:xfrm>
            <a:off x="85975" y="5367337"/>
            <a:ext cx="4000000" cy="510540"/>
          </a:xfrm>
          <a:prstGeom prst="rect"/>
          <a:noFill/>
          <a:ln w="25400">
            <a:solidFill>
              <a:srgbClr val="FFFFFF"/>
            </a:solidFill>
            <a:prstDash val="solid"/>
          </a:ln>
        </p:spPr>
        <p:txBody>
          <a:bodyPr rtlCol="0" wrap="square">
            <a:spAutoFit/>
          </a:bodyPr>
          <a:p>
            <a:r>
              <a:rPr altLang="en-US" sz="2800" lang="ru-RU">
                <a:solidFill>
                  <a:srgbClr val="FFFFFF"/>
                </a:solidFill>
              </a:rPr>
              <a:t>А</a:t>
            </a:r>
            <a:r>
              <a:rPr altLang="en-US" sz="2800" lang="ru-RU">
                <a:solidFill>
                  <a:srgbClr val="FFFFFF"/>
                </a:solidFill>
              </a:rPr>
              <a:t>в</a:t>
            </a:r>
            <a:r>
              <a:rPr altLang="en-US" sz="2800" lang="ru-RU">
                <a:solidFill>
                  <a:srgbClr val="FFFFFF"/>
                </a:solidFill>
              </a:rPr>
              <a:t>т</a:t>
            </a:r>
            <a:r>
              <a:rPr altLang="en-US" sz="2800" lang="ru-RU">
                <a:solidFill>
                  <a:srgbClr val="FFFFFF"/>
                </a:solidFill>
              </a:rPr>
              <a:t>о</a:t>
            </a:r>
            <a:r>
              <a:rPr altLang="en-US" sz="2800" lang="ru-RU">
                <a:solidFill>
                  <a:srgbClr val="FFFFFF"/>
                </a:solidFill>
              </a:rPr>
              <a:t>р</a:t>
            </a:r>
            <a:r>
              <a:rPr altLang="en-US" sz="2800" lang="en-US">
                <a:solidFill>
                  <a:srgbClr val="FFFFFF"/>
                </a:solidFill>
              </a:rPr>
              <a:t>:</a:t>
            </a:r>
            <a:r>
              <a:rPr altLang="en-US" sz="2800" lang="ru-RU">
                <a:solidFill>
                  <a:srgbClr val="FFFFFF"/>
                </a:solidFill>
              </a:rPr>
              <a:t>М</a:t>
            </a:r>
            <a:r>
              <a:rPr altLang="en-US" sz="2800" lang="en-US">
                <a:solidFill>
                  <a:srgbClr val="FFFFFF"/>
                </a:solidFill>
              </a:rPr>
              <a:t>.</a:t>
            </a:r>
            <a:r>
              <a:rPr altLang="en-US" sz="2800" lang="en-US">
                <a:solidFill>
                  <a:srgbClr val="FFFFFF"/>
                </a:solidFill>
              </a:rPr>
              <a:t> </a:t>
            </a:r>
            <a:r>
              <a:rPr altLang="en-US" sz="2800" lang="ru-RU">
                <a:solidFill>
                  <a:srgbClr val="FFFFFF"/>
                </a:solidFill>
              </a:rPr>
              <a:t>Г</a:t>
            </a:r>
            <a:r>
              <a:rPr altLang="en-US" sz="2800" lang="ru-RU">
                <a:solidFill>
                  <a:srgbClr val="FFFFFF"/>
                </a:solidFill>
              </a:rPr>
              <a:t>о</a:t>
            </a:r>
            <a:r>
              <a:rPr altLang="en-US" sz="2800" lang="ru-RU">
                <a:solidFill>
                  <a:srgbClr val="FFFFFF"/>
                </a:solidFill>
              </a:rPr>
              <a:t>р</a:t>
            </a:r>
            <a:endParaRPr sz="280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Click="1">
    <p:random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FFFFFF"/>
      </a:accent3>
      <a:accent4>
        <a:srgbClr val="000000"/>
      </a:accent4>
      <a:accent5>
        <a:srgbClr val="CFD6C7"/>
      </a:accent5>
      <a:accent6>
        <a:srgbClr val="DA933F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3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K1</dc:creator>
  <cp:lastModifiedBy>K1</cp:lastModifiedBy>
  <dcterms:created xsi:type="dcterms:W3CDTF">2019-04-08T03:58:44Z</dcterms:created>
  <dcterms:modified xsi:type="dcterms:W3CDTF">2020-12-29T09:10:30Z</dcterms:modified>
</cp:coreProperties>
</file>