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92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981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445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76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99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74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945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15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3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37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849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3D768-9672-4427-A7AF-67BBBD7D3DB6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A910F-CF6F-4C57-9922-210C8F7A5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57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png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png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.png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1694" y="1749814"/>
            <a:ext cx="36647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1) </a:t>
            </a:r>
            <a:r>
              <a:rPr lang="ru-RU" sz="3200" dirty="0"/>
              <a:t>Сократите дробь: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708100"/>
              </p:ext>
            </p:extLst>
          </p:nvPr>
        </p:nvGraphicFramePr>
        <p:xfrm>
          <a:off x="964588" y="2306514"/>
          <a:ext cx="1894417" cy="1096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3" imgW="723600" imgH="419040" progId="Equation.3">
                  <p:embed/>
                </p:oleObj>
              </mc:Choice>
              <mc:Fallback>
                <p:oleObj name="Формула" r:id="rId3" imgW="723600" imgH="419040" progId="Equation.3">
                  <p:embed/>
                  <p:pic>
                    <p:nvPicPr>
                      <p:cNvPr id="149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588" y="2306514"/>
                        <a:ext cx="1894417" cy="10964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42965" y="4762510"/>
            <a:ext cx="105659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Задание повышенной сложности! Выполняем по желанию.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A2862BF-60D6-45DE-B6EE-730AE36545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27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56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1817" y="2074011"/>
            <a:ext cx="36647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2</a:t>
            </a:r>
            <a:r>
              <a:rPr lang="ru-RU" sz="3200" dirty="0" smtClean="0"/>
              <a:t>) </a:t>
            </a:r>
            <a:r>
              <a:rPr lang="ru-RU" sz="3200" dirty="0"/>
              <a:t>Сократите дробь: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111566"/>
              </p:ext>
            </p:extLst>
          </p:nvPr>
        </p:nvGraphicFramePr>
        <p:xfrm>
          <a:off x="643814" y="2630711"/>
          <a:ext cx="1559983" cy="1096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3" imgW="596880" imgH="419040" progId="Equation.3">
                  <p:embed/>
                </p:oleObj>
              </mc:Choice>
              <mc:Fallback>
                <p:oleObj name="Формула" r:id="rId3" imgW="596880" imgH="419040" progId="Equation.3">
                  <p:embed/>
                  <p:pic>
                    <p:nvPicPr>
                      <p:cNvPr id="149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14" y="2630711"/>
                        <a:ext cx="1559983" cy="10964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2862BF-60D6-45DE-B6EE-730AE36545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27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614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1694" y="1990883"/>
            <a:ext cx="36647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3</a:t>
            </a:r>
            <a:r>
              <a:rPr lang="ru-RU" sz="3200" dirty="0" smtClean="0"/>
              <a:t>) </a:t>
            </a:r>
            <a:r>
              <a:rPr lang="ru-RU" sz="3200" dirty="0"/>
              <a:t>Сократите дробь: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271642"/>
              </p:ext>
            </p:extLst>
          </p:nvPr>
        </p:nvGraphicFramePr>
        <p:xfrm>
          <a:off x="746595" y="2547583"/>
          <a:ext cx="3551767" cy="1096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3" imgW="1358640" imgH="419040" progId="Equation.3">
                  <p:embed/>
                </p:oleObj>
              </mc:Choice>
              <mc:Fallback>
                <p:oleObj name="Формула" r:id="rId3" imgW="1358640" imgH="419040" progId="Equation.3">
                  <p:embed/>
                  <p:pic>
                    <p:nvPicPr>
                      <p:cNvPr id="149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595" y="2547583"/>
                        <a:ext cx="3551767" cy="10964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2862BF-60D6-45DE-B6EE-730AE36545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27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530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501" y="1874505"/>
            <a:ext cx="36647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4</a:t>
            </a:r>
            <a:r>
              <a:rPr lang="ru-RU" sz="3200" dirty="0" smtClean="0"/>
              <a:t>) </a:t>
            </a:r>
            <a:r>
              <a:rPr lang="ru-RU" sz="3200" dirty="0"/>
              <a:t>Сократите дробь: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410695"/>
              </p:ext>
            </p:extLst>
          </p:nvPr>
        </p:nvGraphicFramePr>
        <p:xfrm>
          <a:off x="612543" y="2431205"/>
          <a:ext cx="2256367" cy="1096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Формула" r:id="rId3" imgW="863280" imgH="419040" progId="Equation.3">
                  <p:embed/>
                </p:oleObj>
              </mc:Choice>
              <mc:Fallback>
                <p:oleObj name="Формула" r:id="rId3" imgW="863280" imgH="419040" progId="Equation.3">
                  <p:embed/>
                  <p:pic>
                    <p:nvPicPr>
                      <p:cNvPr id="149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543" y="2431205"/>
                        <a:ext cx="2256367" cy="10964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2862BF-60D6-45DE-B6EE-730AE36545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27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028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3381" y="1816316"/>
            <a:ext cx="36647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5</a:t>
            </a:r>
            <a:r>
              <a:rPr lang="ru-RU" sz="3200" dirty="0" smtClean="0"/>
              <a:t>) </a:t>
            </a:r>
            <a:r>
              <a:rPr lang="ru-RU" sz="3200" dirty="0"/>
              <a:t>Сократите дробь: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681095"/>
              </p:ext>
            </p:extLst>
          </p:nvPr>
        </p:nvGraphicFramePr>
        <p:xfrm>
          <a:off x="795444" y="2373016"/>
          <a:ext cx="2455333" cy="1096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Формула" r:id="rId3" imgW="939600" imgH="419040" progId="Equation.3">
                  <p:embed/>
                </p:oleObj>
              </mc:Choice>
              <mc:Fallback>
                <p:oleObj name="Формула" r:id="rId3" imgW="939600" imgH="419040" progId="Equation.3">
                  <p:embed/>
                  <p:pic>
                    <p:nvPicPr>
                      <p:cNvPr id="149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444" y="2373016"/>
                        <a:ext cx="2455333" cy="10964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2862BF-60D6-45DE-B6EE-730AE36545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27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459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0006" y="1941006"/>
            <a:ext cx="36647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6</a:t>
            </a:r>
            <a:r>
              <a:rPr lang="ru-RU" sz="3200" dirty="0" smtClean="0"/>
              <a:t>) </a:t>
            </a:r>
            <a:r>
              <a:rPr lang="ru-RU" sz="3200" dirty="0"/>
              <a:t>Сократите дробь: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744716"/>
              </p:ext>
            </p:extLst>
          </p:nvPr>
        </p:nvGraphicFramePr>
        <p:xfrm>
          <a:off x="782399" y="2497706"/>
          <a:ext cx="1691217" cy="1096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Формула" r:id="rId3" imgW="647640" imgH="419040" progId="Equation.3">
                  <p:embed/>
                </p:oleObj>
              </mc:Choice>
              <mc:Fallback>
                <p:oleObj name="Формула" r:id="rId3" imgW="647640" imgH="419040" progId="Equation.3">
                  <p:embed/>
                  <p:pic>
                    <p:nvPicPr>
                      <p:cNvPr id="149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399" y="2497706"/>
                        <a:ext cx="1691217" cy="10964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2862BF-60D6-45DE-B6EE-730AE36545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27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3779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</Words>
  <Application>Microsoft Office PowerPoint</Application>
  <PresentationFormat>Широкоэкранный</PresentationFormat>
  <Paragraphs>7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Рухлин</dc:creator>
  <cp:lastModifiedBy>Юрий Рухлин</cp:lastModifiedBy>
  <cp:revision>2</cp:revision>
  <dcterms:created xsi:type="dcterms:W3CDTF">2021-09-20T09:15:28Z</dcterms:created>
  <dcterms:modified xsi:type="dcterms:W3CDTF">2021-09-20T09:18:13Z</dcterms:modified>
</cp:coreProperties>
</file>