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0400" r="-32800" b="-263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1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3043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Pavel</dc:creator>
  <cp:lastModifiedBy>Pavel</cp:lastModifiedBy>
  <cp:revision>1</cp:revision>
  <dcterms:created xsi:type="dcterms:W3CDTF">2020-04-11T17:38:58Z</dcterms:created>
  <dcterms:modified xsi:type="dcterms:W3CDTF">2020-04-11T17:42:37Z</dcterms:modified>
</cp:coreProperties>
</file>