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>
        <c:manualLayout>
          <c:xMode val="edge"/>
          <c:yMode val="edge"/>
          <c:x val="2.7777777777780049E-4"/>
          <c:y val="4.3478260869565223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Lbls>
            <c:dLbl>
              <c:idx val="0"/>
              <c:layout>
                <c:manualLayout>
                  <c:x val="-8.4553187645022718E-2"/>
                  <c:y val="-0.13029384913842301"/>
                </c:manualLayout>
              </c:layout>
              <c:showCatName val="1"/>
            </c:dLbl>
            <c:dLbl>
              <c:idx val="1"/>
              <c:layout>
                <c:manualLayout>
                  <c:x val="8.7003642207767504E-2"/>
                  <c:y val="0.10399007189318726"/>
                </c:manualLayout>
              </c:layout>
              <c:showCatName val="1"/>
            </c:dLbl>
            <c:showCatName val="1"/>
            <c:showLeaderLines val="1"/>
          </c:dLbls>
          <c:cat>
            <c:strRef>
              <c:f>Sheet1!$A$2:$A$5</c:f>
              <c:strCache>
                <c:ptCount val="2"/>
                <c:pt idx="0">
                  <c:v>Вода</c:v>
                </c:pt>
                <c:pt idx="1">
                  <c:v>Суша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</c:numCache>
            </c:numRef>
          </c:val>
        </c:ser>
        <c:dLbls>
          <c:showCatName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3600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Дроби навколо нас</a:t>
            </a:r>
            <a:endParaRPr lang="en-US" sz="3600" dirty="0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pic>
        <p:nvPicPr>
          <p:cNvPr id="6" name="Picture Placeholder 5" descr="thumb_l_20735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9235" r="9235"/>
          <a:stretch>
            <a:fillRect/>
          </a:stretch>
        </p:blipFill>
        <p:spPr>
          <a:xfrm rot="420000">
            <a:off x="3351213" y="1200150"/>
            <a:ext cx="4932362" cy="3846513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31368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Дроби в географії                                                    </a:t>
            </a:r>
            <a:r>
              <a:rPr lang="ru-RU" sz="2800" dirty="0" smtClean="0"/>
              <a:t>Світовий океан </a:t>
            </a:r>
            <a:r>
              <a:rPr lang="ru-RU" sz="2800" dirty="0" smtClean="0"/>
              <a:t>займає 2/3 </a:t>
            </a:r>
            <a:r>
              <a:rPr lang="uk-UA" sz="2800" dirty="0" smtClean="0"/>
              <a:t>земної </a:t>
            </a:r>
            <a:r>
              <a:rPr lang="uk-UA" sz="2800" dirty="0" smtClean="0"/>
              <a:t>поверхні.</a:t>
            </a:r>
            <a:br>
              <a:rPr lang="uk-UA" sz="2800" dirty="0" smtClean="0"/>
            </a:br>
            <a:r>
              <a:rPr lang="uk-UA" sz="2800" dirty="0" smtClean="0"/>
              <a:t>Суша займає </a:t>
            </a:r>
            <a:r>
              <a:rPr lang="uk-UA" sz="2800" dirty="0" smtClean="0"/>
              <a:t>1/3 </a:t>
            </a:r>
            <a:r>
              <a:rPr lang="uk-UA" sz="2800" dirty="0" smtClean="0"/>
              <a:t>земної </a:t>
            </a:r>
            <a:r>
              <a:rPr lang="uk-UA" sz="2800" dirty="0" smtClean="0"/>
              <a:t>поверхні.</a:t>
            </a:r>
            <a:br>
              <a:rPr lang="uk-UA" sz="2800" dirty="0" smtClean="0"/>
            </a:br>
            <a:endParaRPr lang="en-US" sz="2800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</p:nvPr>
        </p:nvGraphicFramePr>
        <p:xfrm>
          <a:off x="-1066800" y="990600"/>
          <a:ext cx="10515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1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Дроби у музиці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Ноти відрізняються за тривалістю їх звучання. Цілу ноту можна уявити, як ціле</a:t>
            </a:r>
            <a:r>
              <a:rPr lang="ru-RU" smtClean="0"/>
              <a:t>, половинну</a:t>
            </a:r>
            <a:r>
              <a:rPr lang="ru-RU" dirty="0" smtClean="0"/>
              <a:t>, як ½, четвертну, як ¼ и так далі.</a:t>
            </a:r>
            <a:endParaRPr lang="en-US" dirty="0"/>
          </a:p>
        </p:txBody>
      </p:sp>
      <p:pic>
        <p:nvPicPr>
          <p:cNvPr id="11" name="Content Placeholder 10" descr="image_g2_2-1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700303"/>
            <a:ext cx="4038600" cy="2875032"/>
          </a:xfr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67000"/>
            <a:ext cx="6629400" cy="1447800"/>
          </a:xfrm>
        </p:spPr>
        <p:txBody>
          <a:bodyPr>
            <a:prstTxWarp prst="textDeflate">
              <a:avLst/>
            </a:prstTxWarp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ДЯКУЮ ЗА УВАГУ!!!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Smiley Face 2"/>
          <p:cNvSpPr/>
          <p:nvPr/>
        </p:nvSpPr>
        <p:spPr>
          <a:xfrm>
            <a:off x="7696200" y="2667000"/>
            <a:ext cx="1066800" cy="10668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</TotalTime>
  <Words>50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Дроби навколо нас</vt:lpstr>
      <vt:lpstr>Дроби в географії                                                    Світовий океан займає 2/3 земної поверхні. Суша займає 1/3 земної поверхні. </vt:lpstr>
      <vt:lpstr>Дроби у музиці</vt:lpstr>
      <vt:lpstr>ДЯКУЮ ЗА УВАГУ!!!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derya</dc:creator>
  <cp:lastModifiedBy>derya</cp:lastModifiedBy>
  <cp:revision>33</cp:revision>
  <dcterms:created xsi:type="dcterms:W3CDTF">2006-08-16T00:00:00Z</dcterms:created>
  <dcterms:modified xsi:type="dcterms:W3CDTF">2020-03-01T18:22:45Z</dcterms:modified>
</cp:coreProperties>
</file>