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BF283C-78C3-4BB5-86ED-66192995CD6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ECA54D7-24AC-4596-B17B-3D64BFB3CC1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2627784" y="4842804"/>
            <a:ext cx="6135216" cy="1106476"/>
          </a:xfrm>
        </p:spPr>
        <p:txBody>
          <a:bodyPr/>
          <a:lstStyle/>
          <a:p>
            <a:r>
              <a:rPr lang="ru-RU" dirty="0" err="1" smtClean="0"/>
              <a:t>Абдряшитов</a:t>
            </a:r>
            <a:r>
              <a:rPr lang="ru-RU" dirty="0" smtClean="0"/>
              <a:t> Алмаз 4 «Б» класс 2020 год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Великая Отечественная война</a:t>
            </a:r>
          </a:p>
        </p:txBody>
      </p:sp>
    </p:spTree>
  </p:cSld>
  <p:clrMapOvr>
    <a:masterClrMapping/>
  </p:clrMapOvr>
  <p:transition spd="med"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мв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8000" y="1524000"/>
            <a:ext cx="8128000" cy="4572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Начало войны (1941 – 1945 )</a:t>
            </a:r>
            <a:endParaRPr lang="ru-RU" dirty="0"/>
          </a:p>
        </p:txBody>
      </p:sp>
    </p:spTree>
  </p:cSld>
  <p:clrMapOvr>
    <a:masterClrMapping/>
  </p:clrMapOvr>
  <p:transition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Первой крепостью, принявшей на себя удар врага, стала Брестская Крепость. Героическая оборона Брестской крепости длилась с 22 июня до 20-х чисел июля 1941 г. В обороне принимало участие около 4 тысяч человек. Среди защитников Брестской крепости были представители более чем 30 наций и народностей</a:t>
            </a:r>
          </a:p>
        </p:txBody>
      </p:sp>
      <p:pic>
        <p:nvPicPr>
          <p:cNvPr id="9" name="Содержимое 8" descr="алмаз 4 класс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420889"/>
            <a:ext cx="4041775" cy="3086512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Первой крепостью, принявшей на себя удар врага, стала Брестская Крепость.</a:t>
            </a:r>
            <a:endParaRPr lang="ru-RU" sz="24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800" dirty="0" smtClean="0"/>
              <a:t>Самое трагическое и страшное событие Великой Отечественной - Блокада Ленинграда (ныне Санкт-Петербург) длилась с 8 сентября 1941 года по 27 января 1944 года (блокадное кольцо было прорвано 18 января 1943 года) — 872 дня.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привет я алмаз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9788" y="2420888"/>
            <a:ext cx="4038600" cy="3456384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Блокада </a:t>
            </a:r>
            <a:r>
              <a:rPr lang="ru-RU" sz="4400" dirty="0" smtClean="0"/>
              <a:t>Ленинграда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</TotalTime>
  <Words>122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Великая Отечественная война</vt:lpstr>
      <vt:lpstr>Начало войны (1941 – 1945 )</vt:lpstr>
      <vt:lpstr>Первой крепостью, принявшей на себя удар врага, стала Брестская Крепость.</vt:lpstr>
      <vt:lpstr>Блокада Ленинграда 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война</dc:title>
  <dc:creator>USER</dc:creator>
  <cp:lastModifiedBy>USER</cp:lastModifiedBy>
  <cp:revision>4</cp:revision>
  <dcterms:created xsi:type="dcterms:W3CDTF">2020-04-29T03:51:13Z</dcterms:created>
  <dcterms:modified xsi:type="dcterms:W3CDTF">2020-04-29T04:28:49Z</dcterms:modified>
</cp:coreProperties>
</file>