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3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268C-BAE5-41E2-90A2-3534F9E1926C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9F34-E23F-4428-A0C7-EB4B13D10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3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7"/>
            <a:ext cx="7772400" cy="3000396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>
                  <a:solidFill>
                    <a:srgbClr val="00B050"/>
                  </a:solidFill>
                </a:ln>
              </a:rPr>
              <a:t>Ресурсы Мирового океана</a:t>
            </a:r>
            <a:endParaRPr lang="ru-RU" sz="72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589240"/>
            <a:ext cx="2771800" cy="126876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Работу выполнила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ученица </a:t>
            </a:r>
            <a:r>
              <a:rPr lang="ru-RU" sz="1400" dirty="0" smtClean="0">
                <a:solidFill>
                  <a:schemeClr val="bg1"/>
                </a:solidFill>
              </a:rPr>
              <a:t>10 класса</a:t>
            </a:r>
          </a:p>
          <a:p>
            <a:pPr algn="just"/>
            <a:r>
              <a:rPr lang="ru-RU" sz="1400" dirty="0" err="1" smtClean="0">
                <a:solidFill>
                  <a:schemeClr val="bg1"/>
                </a:solidFill>
              </a:rPr>
              <a:t>Терякова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Евгения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3440114"/>
          </a:xfrm>
        </p:spPr>
        <p:txBody>
          <a:bodyPr>
            <a:normAutofit/>
          </a:bodyPr>
          <a:lstStyle/>
          <a:p>
            <a:r>
              <a:rPr lang="ru-RU" b="1" dirty="0"/>
              <a:t>Энергетические ресурсы. Использование энергии приливов.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Энергетические ресурсы. Использование энергии приливов.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Рисунок 2" descr="0013-013-Energeticheskie-resur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3-024-Energeticheskie-resur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91306" cy="5643602"/>
          </a:xfrm>
        </p:spPr>
        <p:txBody>
          <a:bodyPr>
            <a:noAutofit/>
          </a:bodyPr>
          <a:lstStyle/>
          <a:p>
            <a:pPr algn="l"/>
            <a:r>
              <a:rPr lang="ru-RU" sz="1400" b="1" i="1" dirty="0"/>
              <a:t>Под влиянием приливообразующих Луны и Солнца в океанах и морях возбуждаются приливы. Они проявляются в периодических колебаниях уровня воды и в ее горизонтальном перемещении (приливные течения). В соответствии с этим энергия приливов складывается из потенциальной энергии воды, и из кинетической энергии движущейся воды. </a:t>
            </a:r>
            <a:br>
              <a:rPr lang="ru-RU" sz="1400" b="1" i="1" dirty="0"/>
            </a:br>
            <a:r>
              <a:rPr lang="ru-RU" sz="1400" b="1" i="1" dirty="0"/>
              <a:t>С давних времен люди стремились овладеть энергией приливов. Уже в средние века ее начали использовать для практических целей. Первыми сооружениями, механизмы которых приводились в движение приливной </a:t>
            </a:r>
            <a:r>
              <a:rPr lang="ru-RU" sz="1400" b="1" i="1" dirty="0" smtClean="0"/>
              <a:t>энергией были </a:t>
            </a:r>
            <a:r>
              <a:rPr lang="ru-RU" sz="1400" b="1" i="1" dirty="0"/>
              <a:t>мельницы и </a:t>
            </a:r>
            <a:r>
              <a:rPr lang="ru-RU" sz="1400" b="1" i="1" dirty="0" smtClean="0"/>
              <a:t>лесопилки. Для </a:t>
            </a:r>
            <a:r>
              <a:rPr lang="ru-RU" sz="1400" b="1" i="1" dirty="0"/>
              <a:t>современного же промышленного производства </a:t>
            </a:r>
            <a:r>
              <a:rPr lang="ru-RU" sz="1400" b="1" i="1" dirty="0" smtClean="0"/>
              <a:t>энергию </a:t>
            </a:r>
            <a:r>
              <a:rPr lang="ru-RU" sz="1400" b="1" i="1" dirty="0"/>
              <a:t>приливов попытались использовать для получения более удобной электрической энергии. Но для этого надо было создать на берегах океанов и морей приливные электростанции (ПЭС</a:t>
            </a:r>
            <a:r>
              <a:rPr lang="ru-RU" sz="1400" b="1" i="1" dirty="0" smtClean="0"/>
              <a:t>).</a:t>
            </a:r>
            <a:r>
              <a:rPr lang="ru-RU" sz="1400" b="1" i="1" dirty="0"/>
              <a:t/>
            </a:r>
            <a:br>
              <a:rPr lang="ru-RU" sz="1400" b="1" i="1" dirty="0"/>
            </a:br>
            <a:r>
              <a:rPr lang="ru-RU" sz="1400" b="1" i="1" dirty="0"/>
              <a:t>Первая в мире промышленная ПЭС мощностью 240 тыс. кВт построена и введена в действие в 1967 г. во Франции. </a:t>
            </a:r>
            <a:r>
              <a:rPr lang="ru-RU" sz="1400" b="1" i="1" dirty="0" smtClean="0"/>
              <a:t>Многолетняя </a:t>
            </a:r>
            <a:r>
              <a:rPr lang="ru-RU" sz="1400" b="1" i="1" dirty="0"/>
              <a:t>эксплуатация первенца приливной энергетики доказала реальность сооружения. Выявила достоинства и недостатки (в частности относительно небольшая мощность) таких станций. В связи с этим во многих странах созданы и продолжают разрабатываться новые проекты мощных и сверхмощных промышленных ПЭС. По определению специалистов, в 23 странах мира имеются подходящие районы для их строительства</a:t>
            </a:r>
            <a:r>
              <a:rPr lang="ru-RU" sz="1400" b="1" i="1" dirty="0">
                <a:solidFill>
                  <a:srgbClr val="C00000"/>
                </a:solidFill>
              </a:rPr>
              <a:t>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urren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течения в Мировом океане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lh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214414" y="1214422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7200" b="1" i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Мировой океан - огромный природный резервуар, заполненный водой, которая представляет собой сложный раствор различных химических элементов и соединений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160 известных химических элементов 70 найдено в океанских и морских водах. Концентрация лишь нескольких из них превышает 1 г/л.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ним относятся: хлористый магний, хлористый натрий, сернокислый кальций. Только 16 элементов находятся в океане в количестве более 1 мг/л, содержание остальных измеряется сотыми и тысячными долями миллиграмма в литре воды. Из-за ничтожно малых концентраций их называют микроэлементами химического состава вод Мирового океана.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каждом кубическом километре морской воды растворено 35 млн. тонн твердых веществ. В их числе поваренная соль, магний, сера, бром, алюминий, медь, уран, серебро, золото и т.п.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Первое по значению место среди извлекаемых из морской воды веществ принадлежит обычной поваренной соли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NaCl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которая составляет 86%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всех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водах Мирового океана растворено большое количество магния. Хотя его концентрация в морской воде относительно невелика (0,13%), однако она намного превышает содержание других металлов, кроме натрия.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растворимых в морской воде солей.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Концентрация калия в океанских и морских водах весьма невелика. К тому же он находится в них в виде двойных солей, образуемых с натрием 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магнием.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Концентрация брома в морской воде незначительна (0,065%), но он был первым веществом, которое начали добывать из морской воды, поскольку из минералов суши, где он содержится в ничтожно малых количествах, его извлечь практически невозможно. Поэтому мировое производство брома (примерно 100 тонн в год) в основном базируется на его добыче из морской воды.           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cb4ed669b6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35115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Биологические ресурсы Мирового океана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043362" cy="6297634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богатство Мирового океана - это его биологические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ресурсы.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Биомасса Океана насчитывает 150 тыс. видов животных и 10 тыс.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водорослей. Живой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Океана - это огромные пищевые ресурсы, которые могут быть неистощимыми при правильном и бережном их использовании.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Многие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сорта рыб, китов, ластоногих вследствие неумеренной охоты почти исчезли из океанских вод, и неизвестно, восстановится ли когда-нибудь их поголовье. Но население Земли растёт бурными темпами, всё больше нуждаясь в морской продукции. Существует несколько путей поднятия её продуктивности. Первый - изымать из океана не только рыбу, но и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зоопланктон. Второй 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- использование биологических ресурсов открытого Океана. Биологическая продуктивность Океана особенно велика в области подъёма глубинных вод. 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Наконец</a:t>
            </a:r>
            <a:r>
              <a:rPr lang="ru-RU" sz="1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третий путь - культурное разведение живых организмов, в основном в прибрежных зонах. Все эти три способа успешно опробованы во многих странах мира, но локально, поэтому продолжается губительный по своим объёмам вылов рыбы. В конце ХХ века наиболее продуктивными акваториями считаются Норвежское, Берингово, Охотское, Японское моря.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Рисунок 4" descr="img4cb4ed669b6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52"/>
            <a:ext cx="4929222" cy="650085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015399_32269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Топливно-энергетические ресурсы</a:t>
            </a:r>
            <a:endParaRPr lang="ru-RU" sz="54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7px-USS_Kauffman_FFG-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496"/>
            <a:ext cx="3786182" cy="1143000"/>
          </a:xfrm>
        </p:spPr>
        <p:txBody>
          <a:bodyPr>
            <a:noAutofit/>
          </a:bodyPr>
          <a:lstStyle/>
          <a:p>
            <a:pPr algn="l"/>
            <a:r>
              <a:rPr lang="ru-RU" sz="1400" i="1" dirty="0"/>
              <a:t>Полезные ископаемые - это результат геологического развития нашей планеты, поэтому и в недрах дна морских участков Мирового океана сформировались залежи нефти, природного газа и каменного угля - важнейших видов современного топлива. </a:t>
            </a:r>
            <a:br>
              <a:rPr lang="ru-RU" sz="1400" i="1" dirty="0"/>
            </a:br>
            <a:r>
              <a:rPr lang="ru-RU" sz="1400" i="1" dirty="0" smtClean="0"/>
              <a:t> Развитие</a:t>
            </a:r>
            <a:r>
              <a:rPr lang="ru-RU" sz="1400" i="1" dirty="0"/>
              <a:t>, обобщение результатов геологоразведочных работ показали, что главным источником добычи нескольких десятков миллиардов тонн нефти и триллионов кубометров газа может служить дно Мирового </a:t>
            </a:r>
            <a:r>
              <a:rPr lang="ru-RU" sz="1400" i="1" dirty="0" smtClean="0"/>
              <a:t>океана. По </a:t>
            </a:r>
            <a:r>
              <a:rPr lang="ru-RU" sz="1400" i="1" dirty="0"/>
              <a:t>современным представлениям, необходимое геологическое условие создания нефти и газа в недрах Земли - существование в районах образования и накопления нефти и газа больших по размерам осадочных толщ. Они формируют крупные нефтегазоносные осадочные бассейны, которые представляют собой целостные автономные системы, где протекают процессы </a:t>
            </a:r>
            <a:r>
              <a:rPr lang="ru-RU" sz="1400" i="1" dirty="0" err="1"/>
              <a:t>нефтегазообразования</a:t>
            </a:r>
            <a:r>
              <a:rPr lang="ru-RU" sz="1400" i="1" dirty="0"/>
              <a:t> и </a:t>
            </a:r>
            <a:r>
              <a:rPr lang="ru-RU" sz="1400" i="1" dirty="0" err="1"/>
              <a:t>нефтегазонакопления</a:t>
            </a:r>
            <a:r>
              <a:rPr lang="ru-RU" sz="1400" i="1" dirty="0"/>
              <a:t>. Морские месторождения нефти и газа располагаются в пределах этих бассейнов, большая часть площади которых находится в подводных недрах океанов и морей. </a:t>
            </a:r>
            <a:br>
              <a:rPr lang="ru-RU" sz="1400" i="1" dirty="0"/>
            </a:br>
            <a:r>
              <a:rPr lang="ru-RU" sz="1400" i="1" dirty="0"/>
              <a:t>            </a:t>
            </a:r>
            <a:br>
              <a:rPr lang="ru-RU" sz="1400" i="1" dirty="0"/>
            </a:br>
            <a:endParaRPr lang="ru-RU" sz="1400" i="1" dirty="0"/>
          </a:p>
        </p:txBody>
      </p:sp>
      <p:pic>
        <p:nvPicPr>
          <p:cNvPr id="5" name="Рисунок 4" descr="757px-USS_Kauffman_FFG-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4979610" cy="600079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429684" cy="4572032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 </a:t>
            </a:r>
            <a:r>
              <a:rPr lang="ru-RU" sz="1800" i="1" dirty="0" smtClean="0"/>
              <a:t>Важно осветить и подводную добычу каменного угля. </a:t>
            </a:r>
            <a:br>
              <a:rPr lang="ru-RU" sz="1800" i="1" dirty="0" smtClean="0"/>
            </a:br>
            <a:r>
              <a:rPr lang="ru-RU" sz="1800" i="1" dirty="0" smtClean="0"/>
              <a:t> Каменный уголь залегает в коренных породах, в основном покрытых сверху осадочным чехлом. Коренные каменноугольные бассейны, расположенные в береговой зоне, во многих районах продолжаются в недрах шельфа. Добыча каменного угля из подводных бассейнов ведется шахтным способом. В прибрежной зоне Мирового океана известно более 100 подводных месторождений и действуют около 70 шахт. Из недр моря извлекается   примерно 2% мировой добычи каменного угля. Наиболее значительные морские угольные разработки ведут Япония, которая получает 30% угля из подводных шахт, и Великобритания, добывающая во </a:t>
            </a:r>
            <a:r>
              <a:rPr lang="ru-RU" sz="1800" i="1" dirty="0" err="1" smtClean="0"/>
              <a:t>внебереговой</a:t>
            </a:r>
            <a:r>
              <a:rPr lang="ru-RU" sz="1800" i="1" dirty="0" smtClean="0"/>
              <a:t> зоне 10% угля. Значительное количество каменного угля дают подводные бассейны у побережья Китая, Канады, США, Австралии, Ирландии, Турции и в меньшей степени- Греции и Франции. </a:t>
            </a:r>
            <a:endParaRPr lang="ru-RU" sz="1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izaltndaa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Твердые полезные ископаемые со дна океана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571480"/>
            <a:ext cx="2714644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214414" y="1714488"/>
            <a:ext cx="200026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001026" y="2713826"/>
            <a:ext cx="2286016" cy="430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894133" y="2392355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29322" y="1643050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786314" y="2428868"/>
            <a:ext cx="250033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0" y="3286124"/>
            <a:ext cx="1857388" cy="107157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00232" y="4286256"/>
            <a:ext cx="1857388" cy="1143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14744" y="3214686"/>
            <a:ext cx="1714512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60" y="4214818"/>
            <a:ext cx="1643074" cy="100013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0892" y="2428868"/>
            <a:ext cx="1928826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286116" y="642918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Твёрдые минеральные ресурсы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350043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золото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357422" y="457200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алмазы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000496" y="342900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платина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143636" y="44291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Каменный уголь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43768" y="257174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Жезело-марганцевые</a:t>
            </a:r>
            <a:r>
              <a:rPr lang="ru-RU" dirty="0" smtClean="0"/>
              <a:t> конкреции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338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Ресурсы Мирового океана</vt:lpstr>
      <vt:lpstr>Мировой океан - огромный природный резервуар, заполненный водой, которая представляет собой сложный раствор различных химических элементов и соединений.  Из 160 известных химических элементов 70 найдено в океанских и морских водах. Концентрация лишь нескольких из них превышает 1 г/л. К ним относятся: хлористый магний, хлористый натрий, сернокислый кальций. Только 16 элементов находятся в океане в количестве более 1 мг/л, содержание остальных измеряется сотыми и тысячными долями миллиграмма в литре воды. Из-за ничтожно малых концентраций их называют микроэлементами химического состава вод Мирового океана.  В каждом кубическом километре морской воды растворено 35 млн. тонн твердых веществ. В их числе поваренная соль, магний, сера, бром, алюминий, медь, уран, серебро, золото и т.п. Первое по значению место среди извлекаемых из морской воды веществ принадлежит обычной поваренной соли NaCl, которая составляет 86% всехВ водах Мирового океана растворено большое количество магния. Хотя его концентрация в морской воде относительно невелика (0,13%), однако она намного превышает содержание других металлов, кроме натрия.  растворимых в морской воде солей.   Концентрация калия в океанских и морских водах весьма невелика. К тому же он находится в них в виде двойных солей, образуемых с натрием и магнием. Концентрация брома в морской воде незначительна (0,065%), но он был первым веществом, которое начали добывать из морской воды, поскольку из минералов суши, где он содержится в ничтожно малых количествах, его извлечь практически невозможно. Поэтому мировое производство брома (примерно 100 тонн в год) в основном базируется на его добыче из морской воды.             </vt:lpstr>
      <vt:lpstr>Биологические ресурсы Мирового океана</vt:lpstr>
      <vt:lpstr>Главное богатство Мирового океана - это его биологические ресурсы. Биомасса Океана насчитывает 150 тыс. видов животных и 10 тыс. водорослей. Живой мир Океана - это огромные пищевые ресурсы, которые могут быть неистощимыми при правильном и бережном их использовании. Многие сорта рыб, китов, ластоногих вследствие неумеренной охоты почти исчезли из океанских вод, и неизвестно, восстановится ли когда-нибудь их поголовье. Но население Земли растёт бурными темпами, всё больше нуждаясь в морской продукции. Существует несколько путей поднятия её продуктивности. Первый - изымать из океана не только рыбу, но и зоопланктон. Второй путь - использование биологических ресурсов открытого Океана. Биологическая продуктивность Океана особенно велика в области подъёма глубинных вод. Наконец, третий путь - культурное разведение живых организмов, в основном в прибрежных зонах. Все эти три способа успешно опробованы во многих странах мира, но локально, поэтому продолжается губительный по своим объёмам вылов рыбы. В конце ХХ века наиболее продуктивными акваториями считаются Норвежское, Берингово, Охотское, Японское моря. </vt:lpstr>
      <vt:lpstr>Топливно-энергетические ресурсы</vt:lpstr>
      <vt:lpstr>Полезные ископаемые - это результат геологического развития нашей планеты, поэтому и в недрах дна морских участков Мирового океана сформировались залежи нефти, природного газа и каменного угля - важнейших видов современного топлива.   Развитие, обобщение результатов геологоразведочных работ показали, что главным источником добычи нескольких десятков миллиардов тонн нефти и триллионов кубометров газа может служить дно Мирового океана. По современным представлениям, необходимое геологическое условие создания нефти и газа в недрах Земли - существование в районах образования и накопления нефти и газа больших по размерам осадочных толщ. Они формируют крупные нефтегазоносные осадочные бассейны, которые представляют собой целостные автономные системы, где протекают процессы нефтегазообразования и нефтегазонакопления. Морские месторождения нефти и газа располагаются в пределах этих бассейнов, большая часть площади которых находится в подводных недрах океанов и морей.               </vt:lpstr>
      <vt:lpstr> Важно осветить и подводную добычу каменного угля.   Каменный уголь залегает в коренных породах, в основном покрытых сверху осадочным чехлом. Коренные каменноугольные бассейны, расположенные в береговой зоне, во многих районах продолжаются в недрах шельфа. Добыча каменного угля из подводных бассейнов ведется шахтным способом. В прибрежной зоне Мирового океана известно более 100 подводных месторождений и действуют около 70 шахт. Из недр моря извлекается   примерно 2% мировой добычи каменного угля. Наиболее значительные морские угольные разработки ведут Япония, которая получает 30% угля из подводных шахт, и Великобритания, добывающая во внебереговой зоне 10% угля. Значительное количество каменного угля дают подводные бассейны у побережья Китая, Канады, США, Австралии, Ирландии, Турции и в меньшей степени- Греции и Франции. </vt:lpstr>
      <vt:lpstr>Твердые полезные ископаемые со дна океана. </vt:lpstr>
      <vt:lpstr>Слайд 9</vt:lpstr>
      <vt:lpstr>Энергетические ресурсы. Использование энергии приливов. </vt:lpstr>
      <vt:lpstr>Энергетические ресурсы. Использование энергии приливов. </vt:lpstr>
      <vt:lpstr>Под влиянием приливообразующих Луны и Солнца в океанах и морях возбуждаются приливы. Они проявляются в периодических колебаниях уровня воды и в ее горизонтальном перемещении (приливные течения). В соответствии с этим энергия приливов складывается из потенциальной энергии воды, и из кинетической энергии движущейся воды.  С давних времен люди стремились овладеть энергией приливов. Уже в средние века ее начали использовать для практических целей. Первыми сооружениями, механизмы которых приводились в движение приливной энергией были мельницы и лесопилки. Для современного же промышленного производства энергию приливов попытались использовать для получения более удобной электрической энергии. Но для этого надо было создать на берегах океанов и морей приливные электростанции (ПЭС). Первая в мире промышленная ПЭС мощностью 240 тыс. кВт построена и введена в действие в 1967 г. во Франции. Многолетняя эксплуатация первенца приливной энергетики доказала реальность сооружения. Выявила достоинства и недостатки (в частности относительно небольшая мощность) таких станций. В связи с этим во многих странах созданы и продолжают разрабатываться новые проекты мощных и сверхмощных промышленных ПЭС. По определению специалистов, в 23 странах мира имеются подходящие районы для их строительства. </vt:lpstr>
      <vt:lpstr>Слайд 13</vt:lpstr>
      <vt:lpstr>Слайд 14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Мирового океана</dc:title>
  <dc:creator>User</dc:creator>
  <cp:lastModifiedBy>Лена</cp:lastModifiedBy>
  <cp:revision>10</cp:revision>
  <dcterms:created xsi:type="dcterms:W3CDTF">2011-11-28T15:27:44Z</dcterms:created>
  <dcterms:modified xsi:type="dcterms:W3CDTF">2011-11-30T12:28:39Z</dcterms:modified>
</cp:coreProperties>
</file>