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F2A74893-32DD-45BA-8DD4-44B43CC128F6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96" autoAdjust="0"/>
  </p:normalViewPr>
  <p:slideViewPr>
    <p:cSldViewPr snapToGrid="0">
      <p:cViewPr varScale="1">
        <p:scale>
          <a:sx n="58" d="100"/>
          <a:sy n="58" d="100"/>
        </p:scale>
        <p:origin x="12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7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82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5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6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20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64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18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02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08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36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37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90889-1615-4617-9E7C-178949EAEEB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EA95A-D5AC-4562-9A0D-D4E80656F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11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Тәуесідік күні құтты болсын!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85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8662" t="21307" r="10346" b="21875"/>
          <a:stretch/>
        </p:blipFill>
        <p:spPr>
          <a:xfrm>
            <a:off x="717452" y="1330036"/>
            <a:ext cx="10537982" cy="415636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3738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2219" t="15398" r="14052" b="8466"/>
          <a:stretch/>
        </p:blipFill>
        <p:spPr>
          <a:xfrm>
            <a:off x="497378" y="365125"/>
            <a:ext cx="10856422" cy="628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62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</Words>
  <Application>Microsoft Office PowerPoint</Application>
  <PresentationFormat>Широкоэкранный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Тәуесідік күні құтты болсын!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Тәуесідік күні құтты болсын!</dc:title>
  <dc:creator>User</dc:creator>
  <cp:lastModifiedBy>User</cp:lastModifiedBy>
  <cp:revision>4</cp:revision>
  <dcterms:created xsi:type="dcterms:W3CDTF">2020-11-27T04:42:00Z</dcterms:created>
  <dcterms:modified xsi:type="dcterms:W3CDTF">2020-11-27T06:16:34Z</dcterms:modified>
</cp:coreProperties>
</file>