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11"/>
  </p:notesMasterIdLst>
  <p:sldIdLst>
    <p:sldId id="256" r:id="rId2"/>
    <p:sldId id="298" r:id="rId3"/>
    <p:sldId id="316" r:id="rId4"/>
    <p:sldId id="318" r:id="rId5"/>
    <p:sldId id="317" r:id="rId6"/>
    <p:sldId id="309" r:id="rId7"/>
    <p:sldId id="311" r:id="rId8"/>
    <p:sldId id="281" r:id="rId9"/>
    <p:sldId id="29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C712C-28AB-4056-8369-720DAE243EB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212233-AC9E-46F8-AE08-1B69A877A267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uk-UA" sz="2800" dirty="0"/>
            <a:t>Ми вивчали…</a:t>
          </a:r>
          <a:endParaRPr lang="ru-RU" sz="2800" dirty="0"/>
        </a:p>
      </dgm:t>
    </dgm:pt>
    <dgm:pt modelId="{DD48C257-A254-44CA-A7E4-A8A47BA3DB2D}" type="parTrans" cxnId="{C98A754C-3C77-40F4-BCE8-123366933458}">
      <dgm:prSet/>
      <dgm:spPr/>
      <dgm:t>
        <a:bodyPr/>
        <a:lstStyle/>
        <a:p>
          <a:endParaRPr lang="ru-RU"/>
        </a:p>
      </dgm:t>
    </dgm:pt>
    <dgm:pt modelId="{EF19792F-111F-4360-877C-2521219A5913}" type="sibTrans" cxnId="{C98A754C-3C77-40F4-BCE8-123366933458}">
      <dgm:prSet/>
      <dgm:spPr/>
      <dgm:t>
        <a:bodyPr/>
        <a:lstStyle/>
        <a:p>
          <a:endParaRPr lang="ru-RU" dirty="0"/>
        </a:p>
      </dgm:t>
    </dgm:pt>
    <dgm:pt modelId="{B2EF8EC8-38A7-4C2E-9F07-DF551D2F7E88}">
      <dgm:prSet phldrT="[Текст]" custT="1"/>
      <dgm:spPr>
        <a:solidFill>
          <a:srgbClr val="E36BDD"/>
        </a:solidFill>
      </dgm:spPr>
      <dgm:t>
        <a:bodyPr/>
        <a:lstStyle/>
        <a:p>
          <a:r>
            <a:rPr lang="uk-UA" sz="2800" dirty="0">
              <a:solidFill>
                <a:srgbClr val="002060"/>
              </a:solidFill>
            </a:rPr>
            <a:t>Ми дізналися…</a:t>
          </a:r>
          <a:endParaRPr lang="ru-RU" sz="2800" dirty="0">
            <a:solidFill>
              <a:srgbClr val="002060"/>
            </a:solidFill>
          </a:endParaRPr>
        </a:p>
      </dgm:t>
    </dgm:pt>
    <dgm:pt modelId="{F0D8C02E-C056-4CB3-8F0E-82E437C8B0B4}" type="parTrans" cxnId="{4E9CFA00-9828-4AD5-A3FC-64EEE66E829E}">
      <dgm:prSet/>
      <dgm:spPr/>
      <dgm:t>
        <a:bodyPr/>
        <a:lstStyle/>
        <a:p>
          <a:endParaRPr lang="ru-RU"/>
        </a:p>
      </dgm:t>
    </dgm:pt>
    <dgm:pt modelId="{54DE771D-F97A-4473-9980-77591EEC5002}" type="sibTrans" cxnId="{4E9CFA00-9828-4AD5-A3FC-64EEE66E829E}">
      <dgm:prSet/>
      <dgm:spPr/>
      <dgm:t>
        <a:bodyPr/>
        <a:lstStyle/>
        <a:p>
          <a:endParaRPr lang="ru-RU" dirty="0"/>
        </a:p>
      </dgm:t>
    </dgm:pt>
    <dgm:pt modelId="{087C01C7-6351-4C5B-8B32-5F08CCB87F4E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2800" dirty="0">
              <a:solidFill>
                <a:srgbClr val="002060"/>
              </a:solidFill>
            </a:rPr>
            <a:t>Ми сподіваємося застосувати наші знання…</a:t>
          </a:r>
          <a:endParaRPr lang="ru-RU" sz="2800" dirty="0">
            <a:solidFill>
              <a:srgbClr val="002060"/>
            </a:solidFill>
          </a:endParaRPr>
        </a:p>
      </dgm:t>
    </dgm:pt>
    <dgm:pt modelId="{63202FD2-215A-46FE-86FC-3C6DDD897330}" type="parTrans" cxnId="{F6419BCE-BD84-4502-959A-408A555B1C68}">
      <dgm:prSet/>
      <dgm:spPr/>
      <dgm:t>
        <a:bodyPr/>
        <a:lstStyle/>
        <a:p>
          <a:endParaRPr lang="ru-RU"/>
        </a:p>
      </dgm:t>
    </dgm:pt>
    <dgm:pt modelId="{CE4692E9-5017-4DA2-B029-951F78EEC1FC}" type="sibTrans" cxnId="{F6419BCE-BD84-4502-959A-408A555B1C68}">
      <dgm:prSet/>
      <dgm:spPr/>
      <dgm:t>
        <a:bodyPr/>
        <a:lstStyle/>
        <a:p>
          <a:endParaRPr lang="ru-RU" dirty="0"/>
        </a:p>
      </dgm:t>
    </dgm:pt>
    <dgm:pt modelId="{5BB5CC26-0077-4DCE-AF64-51FEECAB508F}">
      <dgm:prSet phldrT="[Текст]" custT="1"/>
      <dgm:spPr>
        <a:solidFill>
          <a:srgbClr val="7A83D8"/>
        </a:solidFill>
      </dgm:spPr>
      <dgm:t>
        <a:bodyPr/>
        <a:lstStyle/>
        <a:p>
          <a:r>
            <a:rPr lang="uk-UA" sz="2800" dirty="0">
              <a:solidFill>
                <a:srgbClr val="002060"/>
              </a:solidFill>
            </a:rPr>
            <a:t>Мені сподобалось …</a:t>
          </a:r>
          <a:endParaRPr lang="ru-RU" sz="2800" dirty="0">
            <a:solidFill>
              <a:srgbClr val="002060"/>
            </a:solidFill>
          </a:endParaRPr>
        </a:p>
      </dgm:t>
    </dgm:pt>
    <dgm:pt modelId="{0C361BE8-B049-47FA-9E6F-65BCBEA63815}" type="parTrans" cxnId="{7B445907-3086-4EB8-8602-9A9E7632E3DB}">
      <dgm:prSet/>
      <dgm:spPr/>
      <dgm:t>
        <a:bodyPr/>
        <a:lstStyle/>
        <a:p>
          <a:endParaRPr lang="ru-RU"/>
        </a:p>
      </dgm:t>
    </dgm:pt>
    <dgm:pt modelId="{0B4EB167-13CB-4B41-87E0-5D37E01FF314}" type="sibTrans" cxnId="{7B445907-3086-4EB8-8602-9A9E7632E3DB}">
      <dgm:prSet/>
      <dgm:spPr/>
      <dgm:t>
        <a:bodyPr/>
        <a:lstStyle/>
        <a:p>
          <a:endParaRPr lang="ru-RU"/>
        </a:p>
      </dgm:t>
    </dgm:pt>
    <dgm:pt modelId="{A9BE93A5-B160-4795-81A5-4C15BBF13317}" type="pres">
      <dgm:prSet presAssocID="{092C712C-28AB-4056-8369-720DAE243EB7}" presName="outerComposite" presStyleCnt="0">
        <dgm:presLayoutVars>
          <dgm:chMax val="5"/>
          <dgm:dir/>
          <dgm:resizeHandles val="exact"/>
        </dgm:presLayoutVars>
      </dgm:prSet>
      <dgm:spPr/>
    </dgm:pt>
    <dgm:pt modelId="{A9F4A2FF-F271-449B-A853-0DD51B77539A}" type="pres">
      <dgm:prSet presAssocID="{092C712C-28AB-4056-8369-720DAE243EB7}" presName="dummyMaxCanvas" presStyleCnt="0">
        <dgm:presLayoutVars/>
      </dgm:prSet>
      <dgm:spPr/>
    </dgm:pt>
    <dgm:pt modelId="{1B7EB906-FEAB-458C-BC83-62E5CE3F081F}" type="pres">
      <dgm:prSet presAssocID="{092C712C-28AB-4056-8369-720DAE243EB7}" presName="FourNodes_1" presStyleLbl="node1" presStyleIdx="0" presStyleCnt="4">
        <dgm:presLayoutVars>
          <dgm:bulletEnabled val="1"/>
        </dgm:presLayoutVars>
      </dgm:prSet>
      <dgm:spPr/>
    </dgm:pt>
    <dgm:pt modelId="{37F2D4A8-2070-4960-9A79-DD4B31531F00}" type="pres">
      <dgm:prSet presAssocID="{092C712C-28AB-4056-8369-720DAE243EB7}" presName="FourNodes_2" presStyleLbl="node1" presStyleIdx="1" presStyleCnt="4" custLinFactNeighborX="634" custLinFactNeighborY="-3663">
        <dgm:presLayoutVars>
          <dgm:bulletEnabled val="1"/>
        </dgm:presLayoutVars>
      </dgm:prSet>
      <dgm:spPr/>
    </dgm:pt>
    <dgm:pt modelId="{CF15CE2D-6829-4724-A142-CB3762301A0D}" type="pres">
      <dgm:prSet presAssocID="{092C712C-28AB-4056-8369-720DAE243EB7}" presName="FourNodes_3" presStyleLbl="node1" presStyleIdx="2" presStyleCnt="4" custLinFactNeighborX="3645" custLinFactNeighborY="-9091">
        <dgm:presLayoutVars>
          <dgm:bulletEnabled val="1"/>
        </dgm:presLayoutVars>
      </dgm:prSet>
      <dgm:spPr/>
    </dgm:pt>
    <dgm:pt modelId="{F85C409C-A56F-47A9-9323-7A855100A30F}" type="pres">
      <dgm:prSet presAssocID="{092C712C-28AB-4056-8369-720DAE243EB7}" presName="FourNodes_4" presStyleLbl="node1" presStyleIdx="3" presStyleCnt="4">
        <dgm:presLayoutVars>
          <dgm:bulletEnabled val="1"/>
        </dgm:presLayoutVars>
      </dgm:prSet>
      <dgm:spPr/>
    </dgm:pt>
    <dgm:pt modelId="{A299F644-8537-42E9-B641-9DBB410C6F89}" type="pres">
      <dgm:prSet presAssocID="{092C712C-28AB-4056-8369-720DAE243EB7}" presName="FourConn_1-2" presStyleLbl="fgAccFollowNode1" presStyleIdx="0" presStyleCnt="3">
        <dgm:presLayoutVars>
          <dgm:bulletEnabled val="1"/>
        </dgm:presLayoutVars>
      </dgm:prSet>
      <dgm:spPr/>
    </dgm:pt>
    <dgm:pt modelId="{9D091CDE-109A-4960-B595-1E4ADCC81F27}" type="pres">
      <dgm:prSet presAssocID="{092C712C-28AB-4056-8369-720DAE243EB7}" presName="FourConn_2-3" presStyleLbl="fgAccFollowNode1" presStyleIdx="1" presStyleCnt="3">
        <dgm:presLayoutVars>
          <dgm:bulletEnabled val="1"/>
        </dgm:presLayoutVars>
      </dgm:prSet>
      <dgm:spPr/>
    </dgm:pt>
    <dgm:pt modelId="{5BBB7969-DF94-4E1E-9CDB-D082D16ECA8B}" type="pres">
      <dgm:prSet presAssocID="{092C712C-28AB-4056-8369-720DAE243EB7}" presName="FourConn_3-4" presStyleLbl="fgAccFollowNode1" presStyleIdx="2" presStyleCnt="3">
        <dgm:presLayoutVars>
          <dgm:bulletEnabled val="1"/>
        </dgm:presLayoutVars>
      </dgm:prSet>
      <dgm:spPr/>
    </dgm:pt>
    <dgm:pt modelId="{6A4517BD-3E17-4F9D-98B8-26A781C1312B}" type="pres">
      <dgm:prSet presAssocID="{092C712C-28AB-4056-8369-720DAE243EB7}" presName="FourNodes_1_text" presStyleLbl="node1" presStyleIdx="3" presStyleCnt="4">
        <dgm:presLayoutVars>
          <dgm:bulletEnabled val="1"/>
        </dgm:presLayoutVars>
      </dgm:prSet>
      <dgm:spPr/>
    </dgm:pt>
    <dgm:pt modelId="{B9B2929C-F437-4DB1-BA57-B48AA71CCEDA}" type="pres">
      <dgm:prSet presAssocID="{092C712C-28AB-4056-8369-720DAE243EB7}" presName="FourNodes_2_text" presStyleLbl="node1" presStyleIdx="3" presStyleCnt="4">
        <dgm:presLayoutVars>
          <dgm:bulletEnabled val="1"/>
        </dgm:presLayoutVars>
      </dgm:prSet>
      <dgm:spPr/>
    </dgm:pt>
    <dgm:pt modelId="{806BDED9-90C8-4369-A32E-D05DFC8C382C}" type="pres">
      <dgm:prSet presAssocID="{092C712C-28AB-4056-8369-720DAE243EB7}" presName="FourNodes_3_text" presStyleLbl="node1" presStyleIdx="3" presStyleCnt="4">
        <dgm:presLayoutVars>
          <dgm:bulletEnabled val="1"/>
        </dgm:presLayoutVars>
      </dgm:prSet>
      <dgm:spPr/>
    </dgm:pt>
    <dgm:pt modelId="{5201C328-7904-4D1C-965F-15C3EF9C5265}" type="pres">
      <dgm:prSet presAssocID="{092C712C-28AB-4056-8369-720DAE243EB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E9CFA00-9828-4AD5-A3FC-64EEE66E829E}" srcId="{092C712C-28AB-4056-8369-720DAE243EB7}" destId="{B2EF8EC8-38A7-4C2E-9F07-DF551D2F7E88}" srcOrd="1" destOrd="0" parTransId="{F0D8C02E-C056-4CB3-8F0E-82E437C8B0B4}" sibTransId="{54DE771D-F97A-4473-9980-77591EEC5002}"/>
    <dgm:cxn modelId="{7B445907-3086-4EB8-8602-9A9E7632E3DB}" srcId="{092C712C-28AB-4056-8369-720DAE243EB7}" destId="{5BB5CC26-0077-4DCE-AF64-51FEECAB508F}" srcOrd="3" destOrd="0" parTransId="{0C361BE8-B049-47FA-9E6F-65BCBEA63815}" sibTransId="{0B4EB167-13CB-4B41-87E0-5D37E01FF314}"/>
    <dgm:cxn modelId="{FAC39116-3432-45A6-AF38-3705DF00614F}" type="presOf" srcId="{EF19792F-111F-4360-877C-2521219A5913}" destId="{A299F644-8537-42E9-B641-9DBB410C6F89}" srcOrd="0" destOrd="0" presId="urn:microsoft.com/office/officeart/2005/8/layout/vProcess5"/>
    <dgm:cxn modelId="{CD36E33D-8DB6-49EA-A839-CC6CA959EE8D}" type="presOf" srcId="{54DE771D-F97A-4473-9980-77591EEC5002}" destId="{9D091CDE-109A-4960-B595-1E4ADCC81F27}" srcOrd="0" destOrd="0" presId="urn:microsoft.com/office/officeart/2005/8/layout/vProcess5"/>
    <dgm:cxn modelId="{BE87E060-6D38-405E-9A3D-CFD118957904}" type="presOf" srcId="{087C01C7-6351-4C5B-8B32-5F08CCB87F4E}" destId="{CF15CE2D-6829-4724-A142-CB3762301A0D}" srcOrd="0" destOrd="0" presId="urn:microsoft.com/office/officeart/2005/8/layout/vProcess5"/>
    <dgm:cxn modelId="{0AD0B66A-20D4-4B56-A47B-439467246188}" type="presOf" srcId="{5BB5CC26-0077-4DCE-AF64-51FEECAB508F}" destId="{5201C328-7904-4D1C-965F-15C3EF9C5265}" srcOrd="1" destOrd="0" presId="urn:microsoft.com/office/officeart/2005/8/layout/vProcess5"/>
    <dgm:cxn modelId="{C98A754C-3C77-40F4-BCE8-123366933458}" srcId="{092C712C-28AB-4056-8369-720DAE243EB7}" destId="{A6212233-AC9E-46F8-AE08-1B69A877A267}" srcOrd="0" destOrd="0" parTransId="{DD48C257-A254-44CA-A7E4-A8A47BA3DB2D}" sibTransId="{EF19792F-111F-4360-877C-2521219A5913}"/>
    <dgm:cxn modelId="{3AD4B54F-D7CA-49CF-BF94-C5537D2CB566}" type="presOf" srcId="{A6212233-AC9E-46F8-AE08-1B69A877A267}" destId="{1B7EB906-FEAB-458C-BC83-62E5CE3F081F}" srcOrd="0" destOrd="0" presId="urn:microsoft.com/office/officeart/2005/8/layout/vProcess5"/>
    <dgm:cxn modelId="{2BD76EA5-58B6-4C74-BFAD-DDD888D77253}" type="presOf" srcId="{B2EF8EC8-38A7-4C2E-9F07-DF551D2F7E88}" destId="{37F2D4A8-2070-4960-9A79-DD4B31531F00}" srcOrd="0" destOrd="0" presId="urn:microsoft.com/office/officeart/2005/8/layout/vProcess5"/>
    <dgm:cxn modelId="{97272DA6-ABC9-453B-B8E8-8A998CC89563}" type="presOf" srcId="{CE4692E9-5017-4DA2-B029-951F78EEC1FC}" destId="{5BBB7969-DF94-4E1E-9CDB-D082D16ECA8B}" srcOrd="0" destOrd="0" presId="urn:microsoft.com/office/officeart/2005/8/layout/vProcess5"/>
    <dgm:cxn modelId="{2DB888B0-EEE6-4825-BD6B-3144F4388035}" type="presOf" srcId="{B2EF8EC8-38A7-4C2E-9F07-DF551D2F7E88}" destId="{B9B2929C-F437-4DB1-BA57-B48AA71CCEDA}" srcOrd="1" destOrd="0" presId="urn:microsoft.com/office/officeart/2005/8/layout/vProcess5"/>
    <dgm:cxn modelId="{878D7BC0-0436-47F3-9AE2-04B5483E3C87}" type="presOf" srcId="{5BB5CC26-0077-4DCE-AF64-51FEECAB508F}" destId="{F85C409C-A56F-47A9-9323-7A855100A30F}" srcOrd="0" destOrd="0" presId="urn:microsoft.com/office/officeart/2005/8/layout/vProcess5"/>
    <dgm:cxn modelId="{F6419BCE-BD84-4502-959A-408A555B1C68}" srcId="{092C712C-28AB-4056-8369-720DAE243EB7}" destId="{087C01C7-6351-4C5B-8B32-5F08CCB87F4E}" srcOrd="2" destOrd="0" parTransId="{63202FD2-215A-46FE-86FC-3C6DDD897330}" sibTransId="{CE4692E9-5017-4DA2-B029-951F78EEC1FC}"/>
    <dgm:cxn modelId="{3DD7CFE4-BB15-4D22-8298-8547672E4C7A}" type="presOf" srcId="{A6212233-AC9E-46F8-AE08-1B69A877A267}" destId="{6A4517BD-3E17-4F9D-98B8-26A781C1312B}" srcOrd="1" destOrd="0" presId="urn:microsoft.com/office/officeart/2005/8/layout/vProcess5"/>
    <dgm:cxn modelId="{BA11A7E7-D0BF-4389-B711-33C5DB0102A4}" type="presOf" srcId="{087C01C7-6351-4C5B-8B32-5F08CCB87F4E}" destId="{806BDED9-90C8-4369-A32E-D05DFC8C382C}" srcOrd="1" destOrd="0" presId="urn:microsoft.com/office/officeart/2005/8/layout/vProcess5"/>
    <dgm:cxn modelId="{05F57AEA-C5DC-4DEB-B963-52E6FD9ED06D}" type="presOf" srcId="{092C712C-28AB-4056-8369-720DAE243EB7}" destId="{A9BE93A5-B160-4795-81A5-4C15BBF13317}" srcOrd="0" destOrd="0" presId="urn:microsoft.com/office/officeart/2005/8/layout/vProcess5"/>
    <dgm:cxn modelId="{F15511F6-14E3-4B1C-AF4A-0CAC0CC428BA}" type="presParOf" srcId="{A9BE93A5-B160-4795-81A5-4C15BBF13317}" destId="{A9F4A2FF-F271-449B-A853-0DD51B77539A}" srcOrd="0" destOrd="0" presId="urn:microsoft.com/office/officeart/2005/8/layout/vProcess5"/>
    <dgm:cxn modelId="{F635477F-1EC6-48AE-B0F5-6D815D096416}" type="presParOf" srcId="{A9BE93A5-B160-4795-81A5-4C15BBF13317}" destId="{1B7EB906-FEAB-458C-BC83-62E5CE3F081F}" srcOrd="1" destOrd="0" presId="urn:microsoft.com/office/officeart/2005/8/layout/vProcess5"/>
    <dgm:cxn modelId="{52FC6110-98A4-4FAC-825D-210C50939266}" type="presParOf" srcId="{A9BE93A5-B160-4795-81A5-4C15BBF13317}" destId="{37F2D4A8-2070-4960-9A79-DD4B31531F00}" srcOrd="2" destOrd="0" presId="urn:microsoft.com/office/officeart/2005/8/layout/vProcess5"/>
    <dgm:cxn modelId="{95991FC9-5FDC-4F9B-A520-FB18D2D8959F}" type="presParOf" srcId="{A9BE93A5-B160-4795-81A5-4C15BBF13317}" destId="{CF15CE2D-6829-4724-A142-CB3762301A0D}" srcOrd="3" destOrd="0" presId="urn:microsoft.com/office/officeart/2005/8/layout/vProcess5"/>
    <dgm:cxn modelId="{809E1CDB-9698-409F-8928-7FE4986CBE82}" type="presParOf" srcId="{A9BE93A5-B160-4795-81A5-4C15BBF13317}" destId="{F85C409C-A56F-47A9-9323-7A855100A30F}" srcOrd="4" destOrd="0" presId="urn:microsoft.com/office/officeart/2005/8/layout/vProcess5"/>
    <dgm:cxn modelId="{7E1B1F33-6B00-4D48-B1E0-ABD691928764}" type="presParOf" srcId="{A9BE93A5-B160-4795-81A5-4C15BBF13317}" destId="{A299F644-8537-42E9-B641-9DBB410C6F89}" srcOrd="5" destOrd="0" presId="urn:microsoft.com/office/officeart/2005/8/layout/vProcess5"/>
    <dgm:cxn modelId="{F166EC11-8626-497D-A609-64BD8BEF514F}" type="presParOf" srcId="{A9BE93A5-B160-4795-81A5-4C15BBF13317}" destId="{9D091CDE-109A-4960-B595-1E4ADCC81F27}" srcOrd="6" destOrd="0" presId="urn:microsoft.com/office/officeart/2005/8/layout/vProcess5"/>
    <dgm:cxn modelId="{2A4CE5AE-3C7D-4053-A9BF-9D387F2AD504}" type="presParOf" srcId="{A9BE93A5-B160-4795-81A5-4C15BBF13317}" destId="{5BBB7969-DF94-4E1E-9CDB-D082D16ECA8B}" srcOrd="7" destOrd="0" presId="urn:microsoft.com/office/officeart/2005/8/layout/vProcess5"/>
    <dgm:cxn modelId="{C754D8DB-74AB-45DB-B73A-096BD20DE565}" type="presParOf" srcId="{A9BE93A5-B160-4795-81A5-4C15BBF13317}" destId="{6A4517BD-3E17-4F9D-98B8-26A781C1312B}" srcOrd="8" destOrd="0" presId="urn:microsoft.com/office/officeart/2005/8/layout/vProcess5"/>
    <dgm:cxn modelId="{96FE57A7-1397-4099-A81D-E7DD263EC337}" type="presParOf" srcId="{A9BE93A5-B160-4795-81A5-4C15BBF13317}" destId="{B9B2929C-F437-4DB1-BA57-B48AA71CCEDA}" srcOrd="9" destOrd="0" presId="urn:microsoft.com/office/officeart/2005/8/layout/vProcess5"/>
    <dgm:cxn modelId="{4A1118A0-2F71-42A7-B603-00FC729AFEFC}" type="presParOf" srcId="{A9BE93A5-B160-4795-81A5-4C15BBF13317}" destId="{806BDED9-90C8-4369-A32E-D05DFC8C382C}" srcOrd="10" destOrd="0" presId="urn:microsoft.com/office/officeart/2005/8/layout/vProcess5"/>
    <dgm:cxn modelId="{31ACF0BA-0D27-4D08-8CB3-B7D19DEE77E8}" type="presParOf" srcId="{A9BE93A5-B160-4795-81A5-4C15BBF13317}" destId="{5201C328-7904-4D1C-965F-15C3EF9C526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EB906-FEAB-458C-BC83-62E5CE3F081F}">
      <dsp:nvSpPr>
        <dsp:cNvPr id="0" name=""/>
        <dsp:cNvSpPr/>
      </dsp:nvSpPr>
      <dsp:spPr>
        <a:xfrm>
          <a:off x="0" y="0"/>
          <a:ext cx="6394310" cy="894080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/>
            <a:t>Ми вивчали…</a:t>
          </a:r>
          <a:endParaRPr lang="ru-RU" sz="2800" kern="1200" dirty="0"/>
        </a:p>
      </dsp:txBody>
      <dsp:txXfrm>
        <a:off x="26187" y="26187"/>
        <a:ext cx="5353977" cy="841706"/>
      </dsp:txXfrm>
    </dsp:sp>
    <dsp:sp modelId="{37F2D4A8-2070-4960-9A79-DD4B31531F00}">
      <dsp:nvSpPr>
        <dsp:cNvPr id="0" name=""/>
        <dsp:cNvSpPr/>
      </dsp:nvSpPr>
      <dsp:spPr>
        <a:xfrm>
          <a:off x="576063" y="1023889"/>
          <a:ext cx="6394310" cy="894080"/>
        </a:xfrm>
        <a:prstGeom prst="roundRect">
          <a:avLst>
            <a:gd name="adj" fmla="val 10000"/>
          </a:avLst>
        </a:prstGeom>
        <a:solidFill>
          <a:srgbClr val="E36BDD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rgbClr val="002060"/>
              </a:solidFill>
            </a:rPr>
            <a:t>Ми дізналися…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602250" y="1050076"/>
        <a:ext cx="5225260" cy="841706"/>
      </dsp:txXfrm>
    </dsp:sp>
    <dsp:sp modelId="{CF15CE2D-6829-4724-A142-CB3762301A0D}">
      <dsp:nvSpPr>
        <dsp:cNvPr id="0" name=""/>
        <dsp:cNvSpPr/>
      </dsp:nvSpPr>
      <dsp:spPr>
        <a:xfrm>
          <a:off x="1296126" y="2031999"/>
          <a:ext cx="6394310" cy="89408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rgbClr val="002060"/>
              </a:solidFill>
            </a:rPr>
            <a:t>Ми сподіваємося застосувати наші знання…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1322313" y="2058186"/>
        <a:ext cx="5233253" cy="841706"/>
      </dsp:txXfrm>
    </dsp:sp>
    <dsp:sp modelId="{F85C409C-A56F-47A9-9323-7A855100A30F}">
      <dsp:nvSpPr>
        <dsp:cNvPr id="0" name=""/>
        <dsp:cNvSpPr/>
      </dsp:nvSpPr>
      <dsp:spPr>
        <a:xfrm>
          <a:off x="1598577" y="3169919"/>
          <a:ext cx="6394310" cy="894080"/>
        </a:xfrm>
        <a:prstGeom prst="roundRect">
          <a:avLst>
            <a:gd name="adj" fmla="val 10000"/>
          </a:avLst>
        </a:prstGeom>
        <a:solidFill>
          <a:srgbClr val="7A83D8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rgbClr val="002060"/>
              </a:solidFill>
            </a:rPr>
            <a:t>Мені сподобалось …</a:t>
          </a:r>
          <a:endParaRPr lang="ru-RU" sz="2800" kern="1200" dirty="0">
            <a:solidFill>
              <a:srgbClr val="002060"/>
            </a:solidFill>
          </a:endParaRPr>
        </a:p>
      </dsp:txBody>
      <dsp:txXfrm>
        <a:off x="1624764" y="3196106"/>
        <a:ext cx="5225260" cy="841706"/>
      </dsp:txXfrm>
    </dsp:sp>
    <dsp:sp modelId="{A299F644-8537-42E9-B641-9DBB410C6F89}">
      <dsp:nvSpPr>
        <dsp:cNvPr id="0" name=""/>
        <dsp:cNvSpPr/>
      </dsp:nvSpPr>
      <dsp:spPr>
        <a:xfrm>
          <a:off x="5813158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 dirty="0"/>
        </a:p>
      </dsp:txBody>
      <dsp:txXfrm>
        <a:off x="5943917" y="684783"/>
        <a:ext cx="319634" cy="437317"/>
      </dsp:txXfrm>
    </dsp:sp>
    <dsp:sp modelId="{9D091CDE-109A-4960-B595-1E4ADCC81F27}">
      <dsp:nvSpPr>
        <dsp:cNvPr id="0" name=""/>
        <dsp:cNvSpPr/>
      </dsp:nvSpPr>
      <dsp:spPr>
        <a:xfrm>
          <a:off x="6348681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 dirty="0"/>
        </a:p>
      </dsp:txBody>
      <dsp:txXfrm>
        <a:off x="6479440" y="1741423"/>
        <a:ext cx="319634" cy="437317"/>
      </dsp:txXfrm>
    </dsp:sp>
    <dsp:sp modelId="{5BBB7969-DF94-4E1E-9CDB-D082D16ECA8B}">
      <dsp:nvSpPr>
        <dsp:cNvPr id="0" name=""/>
        <dsp:cNvSpPr/>
      </dsp:nvSpPr>
      <dsp:spPr>
        <a:xfrm>
          <a:off x="6876212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 dirty="0"/>
        </a:p>
      </dsp:txBody>
      <dsp:txXfrm>
        <a:off x="7006971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7DE9-CB6E-4813-976E-56C0ECFF0C57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18E10-57D1-4D44-8A32-DC23D9A4E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4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18E10-57D1-4D44-8A32-DC23D9A4EA8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478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21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68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3185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431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380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06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603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4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7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40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41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76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35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19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7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DCBE-7ED1-4F80-85DF-54F04FCAA732}" type="datetimeFigureOut">
              <a:rPr lang="ru-RU" smtClean="0"/>
              <a:t>19.11.2023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3D0638-7BD5-4E1B-AA88-B75BA6A6647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43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  <p:sldLayoutId id="2147484148" r:id="rId12"/>
    <p:sldLayoutId id="2147484149" r:id="rId13"/>
    <p:sldLayoutId id="2147484150" r:id="rId14"/>
    <p:sldLayoutId id="2147484151" r:id="rId15"/>
    <p:sldLayoutId id="21474841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urok.com.ua/test/join?gamecode=149833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druchnyk.com.ua/993-geografiya-9-klas-boyko.html" TargetMode="External"/><Relationship Id="rId2" Type="http://schemas.openxmlformats.org/officeDocument/2006/relationships/hyperlink" Target="https://pidruchnyk.com.ua/703-geografiya-7klas-kobernik-201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eografica.net.ua/new/4/geo_Karta-Ukrayiyini_fiz.jpg" TargetMode="External"/><Relationship Id="rId4" Type="http://schemas.openxmlformats.org/officeDocument/2006/relationships/hyperlink" Target="https://znayshov.com/Books/Details/heohrafiia/9klas/atlas_9_heohraf_kapustenko/16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45910" y="982132"/>
            <a:ext cx="10350688" cy="389012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>
                <a:solidFill>
                  <a:schemeClr val="tx1"/>
                </a:solidFill>
              </a:rPr>
              <a:t>ЕКОНОМІЧНА ГЕОГРАФІЯ</a:t>
            </a:r>
            <a:br>
              <a:rPr lang="uk-UA" sz="4800" b="1" dirty="0">
                <a:solidFill>
                  <a:schemeClr val="tx1"/>
                </a:solidFill>
              </a:rPr>
            </a:br>
            <a:br>
              <a:rPr lang="uk-UA" sz="4800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Практична робота № 5.1</a:t>
            </a:r>
            <a:br>
              <a:rPr lang="uk-UA" dirty="0">
                <a:solidFill>
                  <a:schemeClr val="tx1"/>
                </a:solidFill>
              </a:rPr>
            </a:br>
            <a:br>
              <a:rPr lang="uk-UA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hlinkClick r:id="rId2"/>
              </a:rPr>
              <a:t>https://naurok.com.ua/test/join?gamecode=1498331</a:t>
            </a:r>
            <a:br>
              <a:rPr lang="uk-UA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95402" y="5472752"/>
            <a:ext cx="9601196" cy="621479"/>
          </a:xfrm>
        </p:spPr>
        <p:txBody>
          <a:bodyPr/>
          <a:lstStyle/>
          <a:p>
            <a:pPr marL="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53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14149"/>
            <a:ext cx="8596668" cy="542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solidFill>
                  <a:srgbClr val="FF0000"/>
                </a:solidFill>
              </a:rPr>
              <a:t>Тема: </a:t>
            </a:r>
            <a:r>
              <a:rPr lang="uk-UA" sz="2400" dirty="0">
                <a:solidFill>
                  <a:schemeClr val="tx1"/>
                </a:solidFill>
              </a:rPr>
              <a:t>Позначення на контурній карті України найбільших електростанцій та пояснення чинників їх розміщення.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dirty="0">
                <a:solidFill>
                  <a:srgbClr val="FF0000"/>
                </a:solidFill>
              </a:rPr>
              <a:t>Мета: </a:t>
            </a:r>
            <a:r>
              <a:rPr lang="uk-UA" sz="2400" dirty="0">
                <a:solidFill>
                  <a:schemeClr val="tx1"/>
                </a:solidFill>
              </a:rPr>
              <a:t>навчитися правильно визначати і підписувати на контурній карті найбільші електростанції України та пояснювати чинники їх розміщення.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Хід роботи: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8725973" cy="388077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1. </a:t>
            </a:r>
            <a:r>
              <a:rPr lang="uk-UA" sz="2400" dirty="0"/>
              <a:t>Позначте на контурній карті: </a:t>
            </a:r>
            <a:endParaRPr lang="ru-RU" sz="2400" dirty="0"/>
          </a:p>
          <a:p>
            <a:r>
              <a:rPr lang="uk-UA" sz="2400" dirty="0"/>
              <a:t>ГЕС (ГАЕС) - Київська, Канівська, Кременчуцька, Дніпро-дзержинська, Дніпрогес, Каховська, Дністровська, </a:t>
            </a:r>
            <a:r>
              <a:rPr lang="uk-UA" sz="2400" dirty="0" err="1"/>
              <a:t>Ташлицька</a:t>
            </a:r>
            <a:r>
              <a:rPr lang="uk-UA" sz="2400" dirty="0"/>
              <a:t>; </a:t>
            </a:r>
            <a:endParaRPr lang="ru-RU" sz="2400" dirty="0"/>
          </a:p>
          <a:p>
            <a:r>
              <a:rPr lang="uk-UA" sz="2400" dirty="0"/>
              <a:t>АЕС - Запорізька, Південноукраїнська, Рівненська, Хмельницька; </a:t>
            </a:r>
            <a:endParaRPr lang="ru-RU" sz="2400" dirty="0"/>
          </a:p>
          <a:p>
            <a:r>
              <a:rPr lang="uk-UA" sz="2400" dirty="0"/>
              <a:t>ТЕС - Запорізька, Придніпровська, Трипільська, </a:t>
            </a:r>
            <a:r>
              <a:rPr lang="uk-UA" sz="2400" dirty="0" err="1"/>
              <a:t>Зміївська</a:t>
            </a:r>
            <a:r>
              <a:rPr lang="uk-UA" sz="2400" dirty="0"/>
              <a:t>, Слов'янська, Ладижинська, </a:t>
            </a:r>
            <a:r>
              <a:rPr lang="uk-UA" sz="2400" dirty="0" err="1"/>
              <a:t>Бурштинська</a:t>
            </a:r>
            <a:r>
              <a:rPr lang="uk-UA" sz="2400" dirty="0"/>
              <a:t>.</a:t>
            </a:r>
            <a:endParaRPr lang="ru-RU" sz="2400" dirty="0"/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7294" y="0"/>
            <a:ext cx="2844706" cy="98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0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9" y="52615"/>
            <a:ext cx="10498965" cy="680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1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Контурна карта України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geografica.net.ua/new/4/geo_Karta-Ukrayiyini_f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74" y="1930400"/>
            <a:ext cx="6705788" cy="464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92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Хід роботи: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60561"/>
            <a:ext cx="8725973" cy="4280801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solidFill>
                  <a:schemeClr val="tx1"/>
                </a:solidFill>
              </a:rPr>
              <a:t>2. За текстом підручника визначте чинники розміщення електростанцій різного типу. Результати запишіть у таблицю:</a:t>
            </a:r>
            <a:endParaRPr lang="ru-RU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400" dirty="0"/>
              <a:t> </a:t>
            </a:r>
            <a:br>
              <a:rPr lang="ru-RU" sz="2400" dirty="0"/>
            </a:br>
            <a:r>
              <a:rPr lang="uk-UA" sz="2400" dirty="0">
                <a:solidFill>
                  <a:schemeClr val="tx1"/>
                </a:solidFill>
              </a:rPr>
              <a:t> </a:t>
            </a:r>
            <a:br>
              <a:rPr lang="ru-RU" sz="2400" dirty="0"/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64022"/>
              </p:ext>
            </p:extLst>
          </p:nvPr>
        </p:nvGraphicFramePr>
        <p:xfrm>
          <a:off x="677332" y="3228315"/>
          <a:ext cx="8043587" cy="2714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5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8968">
                <a:tc>
                  <a:txBody>
                    <a:bodyPr/>
                    <a:lstStyle/>
                    <a:p>
                      <a:pPr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Типи електростанцій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Чинники розміщення електростанцій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ТЕС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АЕС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ГЕС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СЕС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409">
                <a:tc>
                  <a:txBody>
                    <a:bodyPr/>
                    <a:lstStyle/>
                    <a:p>
                      <a:pPr algn="ctr">
                        <a:spcAft>
                          <a:spcPts val="480"/>
                        </a:spcAft>
                      </a:pPr>
                      <a:r>
                        <a:rPr lang="uk-UA" sz="2000" dirty="0">
                          <a:effectLst/>
                        </a:rPr>
                        <a:t>ВЕС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67" marR="5167" marT="5167" marB="516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20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05218"/>
            <a:ext cx="8725973" cy="52361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uk-UA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rgbClr val="FF0000"/>
                </a:solidFill>
              </a:rPr>
              <a:t>Висновок: </a:t>
            </a:r>
            <a:r>
              <a:rPr lang="uk-UA" sz="2400" dirty="0"/>
              <a:t>Вкажіть які типи електростанцій є в нашій області (регіоні) та чому, які вони мають переваги та недоліки.</a:t>
            </a:r>
          </a:p>
          <a:p>
            <a:pPr marL="0" indent="0" algn="just">
              <a:buNone/>
            </a:pPr>
            <a:br>
              <a:rPr lang="ru-RU" sz="2400" dirty="0"/>
            </a:br>
            <a:r>
              <a:rPr lang="ru-RU" sz="2400" dirty="0"/>
              <a:t> </a:t>
            </a:r>
            <a:br>
              <a:rPr lang="ru-RU" sz="2400" dirty="0"/>
            </a:br>
            <a:r>
              <a:rPr lang="uk-UA" sz="2400" dirty="0">
                <a:solidFill>
                  <a:schemeClr val="tx1"/>
                </a:solidFill>
              </a:rPr>
              <a:t> </a:t>
            </a:r>
            <a:br>
              <a:rPr lang="ru-RU" sz="2400" dirty="0"/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0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60351"/>
            <a:ext cx="8229600" cy="720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b="1" dirty="0">
                <a:solidFill>
                  <a:srgbClr val="C00000"/>
                </a:solidFill>
              </a:rPr>
              <a:t>сходинки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uk-U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uk-UA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063552" y="1397000"/>
          <a:ext cx="7992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713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58" y="386558"/>
            <a:ext cx="9601196" cy="601008"/>
          </a:xfrm>
        </p:spPr>
        <p:txBody>
          <a:bodyPr>
            <a:normAutofit fontScale="90000"/>
          </a:bodyPr>
          <a:lstStyle/>
          <a:p>
            <a:r>
              <a:rPr lang="uk-UA" dirty="0"/>
              <a:t>Використані джерела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2846" y="987566"/>
            <a:ext cx="10377499" cy="2782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Джерело інформації </a:t>
            </a:r>
            <a:r>
              <a:rPr lang="ru-RU" b="1" dirty="0"/>
              <a:t>та </a:t>
            </a:r>
            <a:r>
              <a:rPr lang="uk-UA" b="1" dirty="0"/>
              <a:t>ілюстрацій - підручники</a:t>
            </a:r>
            <a:r>
              <a:rPr lang="ru-RU" b="1" dirty="0"/>
              <a:t>: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https://pidruchnyk.com.ua/993-geografiya-9-klas-boyko.html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Інші джерела: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Атлас </a:t>
            </a:r>
            <a:r>
              <a:rPr lang="en-US" b="1" dirty="0">
                <a:hlinkClick r:id="rId4"/>
              </a:rPr>
              <a:t>https://znayshov.com/Books/Details/heohrafiia/9klas/atlas_9_heohraf_kapustenko/1649</a:t>
            </a:r>
            <a:r>
              <a:rPr lang="uk-UA" b="1" dirty="0"/>
              <a:t>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Контурні карти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hlinkClick r:id="rId5"/>
              </a:rPr>
              <a:t>http://geografica.net.ua/new/4/geo_Karta-Ukrayiyini_fiz.jpg</a:t>
            </a:r>
            <a:endParaRPr lang="ru-RU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344684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7094</TotalTime>
  <Words>273</Words>
  <Application>Microsoft Office PowerPoint</Application>
  <PresentationFormat>Широкоэкранный</PresentationFormat>
  <Paragraphs>41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ЕКОНОМІЧНА ГЕОГРАФІЯ  Практична робота № 5.1  https://naurok.com.ua/test/join?gamecode=1498331 </vt:lpstr>
      <vt:lpstr>Презентация PowerPoint</vt:lpstr>
      <vt:lpstr>Хід роботи:</vt:lpstr>
      <vt:lpstr>Презентация PowerPoint</vt:lpstr>
      <vt:lpstr>Контурна карта України</vt:lpstr>
      <vt:lpstr>Хід роботи:</vt:lpstr>
      <vt:lpstr>Презентация PowerPoint</vt:lpstr>
      <vt:lpstr>сходинки</vt:lpstr>
      <vt:lpstr>Використані джерела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ллллллллл</dc:title>
  <dc:creator>School</dc:creator>
  <cp:lastModifiedBy>Наталія Рева</cp:lastModifiedBy>
  <cp:revision>914</cp:revision>
  <dcterms:created xsi:type="dcterms:W3CDTF">2023-06-17T15:12:15Z</dcterms:created>
  <dcterms:modified xsi:type="dcterms:W3CDTF">2023-11-19T11:10:03Z</dcterms:modified>
</cp:coreProperties>
</file>