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aleway"/>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6.xml"/><Relationship Id="rId22" Type="http://schemas.openxmlformats.org/officeDocument/2006/relationships/font" Target="fonts/Lato-boldItalic.fntdata"/><Relationship Id="rId10" Type="http://schemas.openxmlformats.org/officeDocument/2006/relationships/slide" Target="slides/slide5.xml"/><Relationship Id="rId21" Type="http://schemas.openxmlformats.org/officeDocument/2006/relationships/font" Target="fonts/La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regular.fntdata"/><Relationship Id="rId14" Type="http://schemas.openxmlformats.org/officeDocument/2006/relationships/slide" Target="slides/slide9.xml"/><Relationship Id="rId17" Type="http://schemas.openxmlformats.org/officeDocument/2006/relationships/font" Target="fonts/Raleway-italic.fntdata"/><Relationship Id="rId16" Type="http://schemas.openxmlformats.org/officeDocument/2006/relationships/font" Target="fonts/Raleway-bold.fntdata"/><Relationship Id="rId5" Type="http://schemas.openxmlformats.org/officeDocument/2006/relationships/notesMaster" Target="notesMasters/notesMaster1.xml"/><Relationship Id="rId19" Type="http://schemas.openxmlformats.org/officeDocument/2006/relationships/font" Target="fonts/Lato-regular.fntdata"/><Relationship Id="rId6" Type="http://schemas.openxmlformats.org/officeDocument/2006/relationships/slide" Target="slides/slide1.xml"/><Relationship Id="rId18" Type="http://schemas.openxmlformats.org/officeDocument/2006/relationships/font" Target="fonts/Raleway-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b9a0b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b9a0b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85086f089e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85086f089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85086f089e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85086f089e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85086f089e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85086f089e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85086f089e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85086f089e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85086f089e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85086f089e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85086f089e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85086f089e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85086f089e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85086f089e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85086f089e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85086f089e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4800"/>
              <a:buNone/>
              <a:defRPr sz="4800">
                <a:solidFill>
                  <a:schemeClr val="lt1"/>
                </a:solidFill>
              </a:defRPr>
            </a:lvl1pPr>
            <a:lvl2pPr lvl="1" rtl="0" algn="ctr">
              <a:spcBef>
                <a:spcPts val="0"/>
              </a:spcBef>
              <a:spcAft>
                <a:spcPts val="0"/>
              </a:spcAft>
              <a:buClr>
                <a:schemeClr val="lt1"/>
              </a:buClr>
              <a:buSzPts val="4800"/>
              <a:buNone/>
              <a:defRPr sz="4800">
                <a:solidFill>
                  <a:schemeClr val="lt1"/>
                </a:solidFill>
              </a:defRPr>
            </a:lvl2pPr>
            <a:lvl3pPr lvl="2" rtl="0" algn="ctr">
              <a:spcBef>
                <a:spcPts val="0"/>
              </a:spcBef>
              <a:spcAft>
                <a:spcPts val="0"/>
              </a:spcAft>
              <a:buClr>
                <a:schemeClr val="lt1"/>
              </a:buClr>
              <a:buSzPts val="4800"/>
              <a:buNone/>
              <a:defRPr sz="4800">
                <a:solidFill>
                  <a:schemeClr val="lt1"/>
                </a:solidFill>
              </a:defRPr>
            </a:lvl3pPr>
            <a:lvl4pPr lvl="3" rtl="0" algn="ctr">
              <a:spcBef>
                <a:spcPts val="0"/>
              </a:spcBef>
              <a:spcAft>
                <a:spcPts val="0"/>
              </a:spcAft>
              <a:buClr>
                <a:schemeClr val="lt1"/>
              </a:buClr>
              <a:buSzPts val="4800"/>
              <a:buNone/>
              <a:defRPr sz="4800">
                <a:solidFill>
                  <a:schemeClr val="lt1"/>
                </a:solidFill>
              </a:defRPr>
            </a:lvl4pPr>
            <a:lvl5pPr lvl="4" rtl="0" algn="ctr">
              <a:spcBef>
                <a:spcPts val="0"/>
              </a:spcBef>
              <a:spcAft>
                <a:spcPts val="0"/>
              </a:spcAft>
              <a:buClr>
                <a:schemeClr val="lt1"/>
              </a:buClr>
              <a:buSzPts val="4800"/>
              <a:buNone/>
              <a:defRPr sz="4800">
                <a:solidFill>
                  <a:schemeClr val="lt1"/>
                </a:solidFill>
              </a:defRPr>
            </a:lvl5pPr>
            <a:lvl6pPr lvl="5" rtl="0" algn="ctr">
              <a:spcBef>
                <a:spcPts val="0"/>
              </a:spcBef>
              <a:spcAft>
                <a:spcPts val="0"/>
              </a:spcAft>
              <a:buClr>
                <a:schemeClr val="lt1"/>
              </a:buClr>
              <a:buSzPts val="4800"/>
              <a:buNone/>
              <a:defRPr sz="4800">
                <a:solidFill>
                  <a:schemeClr val="lt1"/>
                </a:solidFill>
              </a:defRPr>
            </a:lvl6pPr>
            <a:lvl7pPr lvl="6" rtl="0" algn="ctr">
              <a:spcBef>
                <a:spcPts val="0"/>
              </a:spcBef>
              <a:spcAft>
                <a:spcPts val="0"/>
              </a:spcAft>
              <a:buClr>
                <a:schemeClr val="lt1"/>
              </a:buClr>
              <a:buSzPts val="4800"/>
              <a:buNone/>
              <a:defRPr sz="4800">
                <a:solidFill>
                  <a:schemeClr val="lt1"/>
                </a:solidFill>
              </a:defRPr>
            </a:lvl7pPr>
            <a:lvl8pPr lvl="7" rtl="0" algn="ctr">
              <a:spcBef>
                <a:spcPts val="0"/>
              </a:spcBef>
              <a:spcAft>
                <a:spcPts val="0"/>
              </a:spcAft>
              <a:buClr>
                <a:schemeClr val="lt1"/>
              </a:buClr>
              <a:buSzPts val="4800"/>
              <a:buNone/>
              <a:defRPr sz="4800">
                <a:solidFill>
                  <a:schemeClr val="lt1"/>
                </a:solidFill>
              </a:defRPr>
            </a:lvl8pPr>
            <a:lvl9pPr lvl="8" rtl="0"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rgbClr val="353535"/>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1"/>
              </a:buClr>
              <a:buSzPts val="3600"/>
              <a:buNone/>
              <a:defRPr sz="3600">
                <a:solidFill>
                  <a:schemeClr val="dk1"/>
                </a:solidFill>
              </a:defRPr>
            </a:lvl1pPr>
            <a:lvl2pPr lvl="1" rtl="0" algn="ctr">
              <a:spcBef>
                <a:spcPts val="0"/>
              </a:spcBef>
              <a:spcAft>
                <a:spcPts val="0"/>
              </a:spcAft>
              <a:buClr>
                <a:schemeClr val="dk1"/>
              </a:buClr>
              <a:buSzPts val="3600"/>
              <a:buNone/>
              <a:defRPr sz="3600">
                <a:solidFill>
                  <a:schemeClr val="dk1"/>
                </a:solidFill>
              </a:defRPr>
            </a:lvl2pPr>
            <a:lvl3pPr lvl="2" rtl="0" algn="ctr">
              <a:spcBef>
                <a:spcPts val="0"/>
              </a:spcBef>
              <a:spcAft>
                <a:spcPts val="0"/>
              </a:spcAft>
              <a:buClr>
                <a:schemeClr val="dk1"/>
              </a:buClr>
              <a:buSzPts val="3600"/>
              <a:buNone/>
              <a:defRPr sz="3600">
                <a:solidFill>
                  <a:schemeClr val="dk1"/>
                </a:solidFill>
              </a:defRPr>
            </a:lvl3pPr>
            <a:lvl4pPr lvl="3" rtl="0" algn="ctr">
              <a:spcBef>
                <a:spcPts val="0"/>
              </a:spcBef>
              <a:spcAft>
                <a:spcPts val="0"/>
              </a:spcAft>
              <a:buClr>
                <a:schemeClr val="dk1"/>
              </a:buClr>
              <a:buSzPts val="3600"/>
              <a:buNone/>
              <a:defRPr sz="3600">
                <a:solidFill>
                  <a:schemeClr val="dk1"/>
                </a:solidFill>
              </a:defRPr>
            </a:lvl4pPr>
            <a:lvl5pPr lvl="4" rtl="0" algn="ctr">
              <a:spcBef>
                <a:spcPts val="0"/>
              </a:spcBef>
              <a:spcAft>
                <a:spcPts val="0"/>
              </a:spcAft>
              <a:buClr>
                <a:schemeClr val="dk1"/>
              </a:buClr>
              <a:buSzPts val="3600"/>
              <a:buNone/>
              <a:defRPr sz="3600">
                <a:solidFill>
                  <a:schemeClr val="dk1"/>
                </a:solidFill>
              </a:defRPr>
            </a:lvl5pPr>
            <a:lvl6pPr lvl="5" rtl="0" algn="ctr">
              <a:spcBef>
                <a:spcPts val="0"/>
              </a:spcBef>
              <a:spcAft>
                <a:spcPts val="0"/>
              </a:spcAft>
              <a:buClr>
                <a:schemeClr val="dk1"/>
              </a:buClr>
              <a:buSzPts val="3600"/>
              <a:buNone/>
              <a:defRPr sz="3600">
                <a:solidFill>
                  <a:schemeClr val="dk1"/>
                </a:solidFill>
              </a:defRPr>
            </a:lvl6pPr>
            <a:lvl7pPr lvl="6" rtl="0" algn="ctr">
              <a:spcBef>
                <a:spcPts val="0"/>
              </a:spcBef>
              <a:spcAft>
                <a:spcPts val="0"/>
              </a:spcAft>
              <a:buClr>
                <a:schemeClr val="dk1"/>
              </a:buClr>
              <a:buSzPts val="3600"/>
              <a:buNone/>
              <a:defRPr sz="3600">
                <a:solidFill>
                  <a:schemeClr val="dk1"/>
                </a:solidFill>
              </a:defRPr>
            </a:lvl7pPr>
            <a:lvl8pPr lvl="7" rtl="0" algn="ctr">
              <a:spcBef>
                <a:spcPts val="0"/>
              </a:spcBef>
              <a:spcAft>
                <a:spcPts val="0"/>
              </a:spcAft>
              <a:buClr>
                <a:schemeClr val="dk1"/>
              </a:buClr>
              <a:buSzPts val="3600"/>
              <a:buNone/>
              <a:defRPr sz="3600">
                <a:solidFill>
                  <a:schemeClr val="dk1"/>
                </a:solidFill>
              </a:defRPr>
            </a:lvl8pPr>
            <a:lvl9pPr lvl="8" rtl="0"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rtl="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Lato"/>
                <a:ea typeface="Lato"/>
                <a:cs typeface="Lato"/>
                <a:sym typeface="Lato"/>
              </a:defRPr>
            </a:lvl1pPr>
            <a:lvl2pPr lvl="1" rtl="0" algn="r">
              <a:buNone/>
              <a:defRPr sz="1000">
                <a:solidFill>
                  <a:schemeClr val="dk2"/>
                </a:solidFill>
                <a:latin typeface="Lato"/>
                <a:ea typeface="Lato"/>
                <a:cs typeface="Lato"/>
                <a:sym typeface="Lato"/>
              </a:defRPr>
            </a:lvl2pPr>
            <a:lvl3pPr lvl="2" rtl="0" algn="r">
              <a:buNone/>
              <a:defRPr sz="1000">
                <a:solidFill>
                  <a:schemeClr val="dk2"/>
                </a:solidFill>
                <a:latin typeface="Lato"/>
                <a:ea typeface="Lato"/>
                <a:cs typeface="Lato"/>
                <a:sym typeface="Lato"/>
              </a:defRPr>
            </a:lvl3pPr>
            <a:lvl4pPr lvl="3" rtl="0" algn="r">
              <a:buNone/>
              <a:defRPr sz="1000">
                <a:solidFill>
                  <a:schemeClr val="dk2"/>
                </a:solidFill>
                <a:latin typeface="Lato"/>
                <a:ea typeface="Lato"/>
                <a:cs typeface="Lato"/>
                <a:sym typeface="Lato"/>
              </a:defRPr>
            </a:lvl4pPr>
            <a:lvl5pPr lvl="4" rtl="0" algn="r">
              <a:buNone/>
              <a:defRPr sz="1000">
                <a:solidFill>
                  <a:schemeClr val="dk2"/>
                </a:solidFill>
                <a:latin typeface="Lato"/>
                <a:ea typeface="Lato"/>
                <a:cs typeface="Lato"/>
                <a:sym typeface="Lato"/>
              </a:defRPr>
            </a:lvl5pPr>
            <a:lvl6pPr lvl="5" rtl="0" algn="r">
              <a:buNone/>
              <a:defRPr sz="1000">
                <a:solidFill>
                  <a:schemeClr val="dk2"/>
                </a:solidFill>
                <a:latin typeface="Lato"/>
                <a:ea typeface="Lato"/>
                <a:cs typeface="Lato"/>
                <a:sym typeface="Lato"/>
              </a:defRPr>
            </a:lvl6pPr>
            <a:lvl7pPr lvl="6" rtl="0" algn="r">
              <a:buNone/>
              <a:defRPr sz="1000">
                <a:solidFill>
                  <a:schemeClr val="dk2"/>
                </a:solidFill>
                <a:latin typeface="Lato"/>
                <a:ea typeface="Lato"/>
                <a:cs typeface="Lato"/>
                <a:sym typeface="Lato"/>
              </a:defRPr>
            </a:lvl7pPr>
            <a:lvl8pPr lvl="7" rtl="0" algn="r">
              <a:buNone/>
              <a:defRPr sz="1000">
                <a:solidFill>
                  <a:schemeClr val="dk2"/>
                </a:solidFill>
                <a:latin typeface="Lato"/>
                <a:ea typeface="Lato"/>
                <a:cs typeface="Lato"/>
                <a:sym typeface="Lato"/>
              </a:defRPr>
            </a:lvl8pPr>
            <a:lvl9pPr lvl="8" rtl="0"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Д</a:t>
            </a:r>
            <a:r>
              <a:rPr lang="ru"/>
              <a:t>оклад про життя людей у первісну добу</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Вступ</a:t>
            </a:r>
            <a:endParaRPr/>
          </a:p>
        </p:txBody>
      </p:sp>
      <p:sp>
        <p:nvSpPr>
          <p:cNvPr id="78" name="Google Shape;78;p1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ru"/>
              <a:t>Первісна доба, також відома як кам'яний вік, була періодом в історії людства, коли наші предки жили без сучасних зручностей і технологій. Ця епоха, що тривала мільйони років, сформувала основи нашого розвитку та стала основою для подальшого цивілізаційного росту. У цьому доповіді ми розглянемо, як жили існували люди у первісну добу.</a:t>
            </a:r>
            <a:endParaRPr/>
          </a:p>
          <a:p>
            <a:pPr indent="0" lvl="0" marL="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Житло та осели</a:t>
            </a:r>
            <a:endParaRPr/>
          </a:p>
        </p:txBody>
      </p:sp>
      <p:sp>
        <p:nvSpPr>
          <p:cNvPr id="84" name="Google Shape;84;p15"/>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ru"/>
              <a:t>Перші люди у первісну добу жили в простих, тимчасових селищах, які зазвичай складалися з наметів або печер. Це було пов'язано з необхідністю захистити себе від небезпеки та погодних умов. Люди часто мігрували, вибираючи нові місця для житла в залежності від доступності їжі та ресурсів.</a:t>
            </a:r>
            <a:endParaRPr/>
          </a:p>
          <a:p>
            <a:pPr indent="0" lvl="0" marL="0" rtl="0" algn="l">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6"/>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Харчування та полювання</a:t>
            </a:r>
            <a:endParaRPr/>
          </a:p>
        </p:txBody>
      </p:sp>
      <p:sp>
        <p:nvSpPr>
          <p:cNvPr id="90" name="Google Shape;90;p16"/>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ru"/>
              <a:t>У первісну добу основним джерелом харчування були продукти з природи, які оточували людей. Їжа складалася з м'яса тварин, які були половлені на полюванні, риби та рослин. За часів первісної доби люди вчитилися виготовляти знаряддя для полювання, такі як дерев'яні дзьоби, кам'яні стріли та оброблені камені для розрубання.</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Вогонь</a:t>
            </a:r>
            <a:endParaRPr/>
          </a:p>
        </p:txBody>
      </p:sp>
      <p:sp>
        <p:nvSpPr>
          <p:cNvPr id="96" name="Google Shape;96;p17"/>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ru"/>
              <a:t>Один з найважливіших винаходів в історії людства стосується вогню. Він не тільки забезпечував тепло та світло, але й дозволяв готувати їжу та захищатися від диких тварин. Вогонь також використовувався для виготовлення інструментів та зброї, які полегшували життя людей.</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Мова та комунікація</a:t>
            </a:r>
            <a:endParaRPr/>
          </a:p>
        </p:txBody>
      </p:sp>
      <p:sp>
        <p:nvSpPr>
          <p:cNvPr id="102" name="Google Shape;102;p18"/>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ru"/>
              <a:t>В першій добі люди спілкувалися мовою, хоча ця мова була простою і базувалася на жестах, звуках і візуальних сигналах. Це було важливою складовою для спільного полювання, планування та передачі знань між поколіннями.</a:t>
            </a:r>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9"/>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ru"/>
              <a:t>Культура та вірування</a:t>
            </a:r>
            <a:endParaRPr/>
          </a:p>
          <a:p>
            <a:pPr indent="0" lvl="0" marL="0" rtl="0" algn="l">
              <a:spcBef>
                <a:spcPts val="0"/>
              </a:spcBef>
              <a:spcAft>
                <a:spcPts val="0"/>
              </a:spcAft>
              <a:buClr>
                <a:schemeClr val="dk2"/>
              </a:buClr>
              <a:buSzPts val="1100"/>
              <a:buFont typeface="Arial"/>
              <a:buNone/>
            </a:pPr>
            <a:r>
              <a:t/>
            </a:r>
            <a:endParaRPr/>
          </a:p>
          <a:p>
            <a:pPr indent="0" lvl="0" marL="0" rtl="0" algn="l">
              <a:spcBef>
                <a:spcPts val="0"/>
              </a:spcBef>
              <a:spcAft>
                <a:spcPts val="0"/>
              </a:spcAft>
              <a:buNone/>
            </a:pPr>
            <a:r>
              <a:t/>
            </a:r>
            <a:endParaRPr/>
          </a:p>
        </p:txBody>
      </p:sp>
      <p:sp>
        <p:nvSpPr>
          <p:cNvPr id="108" name="Google Shape;108;p19"/>
          <p:cNvSpPr txBox="1"/>
          <p:nvPr>
            <p:ph idx="1" type="body"/>
          </p:nvPr>
        </p:nvSpPr>
        <p:spPr>
          <a:xfrm>
            <a:off x="2400262" y="16213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ru"/>
              <a:t>Первісна доба також була періодом розвитку культури та вірувань. Люди створювали мистецтво на стінах печер, створювали прикраси зі шкіри та різних матеріалів, і розвивали релігійні переконання, пов'язані з природними явищами та духами.</a:t>
            </a:r>
            <a:endParaRPr/>
          </a:p>
          <a:p>
            <a:pPr indent="0" lvl="0" marL="0" rtl="0" algn="l">
              <a:spcBef>
                <a:spcPts val="1600"/>
              </a:spcBef>
              <a:spcAft>
                <a:spcPts val="0"/>
              </a:spcAft>
              <a:buClr>
                <a:schemeClr val="dk2"/>
              </a:buClr>
              <a:buSzPts val="1100"/>
              <a:buFont typeface="Arial"/>
              <a:buNone/>
            </a:pPr>
            <a:r>
              <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Розвиток інтелекту та технології</a:t>
            </a:r>
            <a:endParaRPr/>
          </a:p>
          <a:p>
            <a:pPr indent="0" lvl="0" marL="0" rtl="0" algn="l">
              <a:spcBef>
                <a:spcPts val="0"/>
              </a:spcBef>
              <a:spcAft>
                <a:spcPts val="0"/>
              </a:spcAft>
              <a:buNone/>
            </a:pPr>
            <a:r>
              <a:t/>
            </a:r>
            <a:endParaRPr/>
          </a:p>
        </p:txBody>
      </p:sp>
      <p:sp>
        <p:nvSpPr>
          <p:cNvPr id="114" name="Google Shape;114;p20"/>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ru"/>
              <a:t>Життя у первісну добу спонукало людей розвивати свій інтелект та технології. Вони вдосконалювали свої навички полювання, знаряддя для вирубування дерев та обробки каменю, що дозволяло їм виживати в жорстких умовах.</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Висновок</a:t>
            </a:r>
            <a:endParaRPr/>
          </a:p>
        </p:txBody>
      </p:sp>
      <p:sp>
        <p:nvSpPr>
          <p:cNvPr id="120" name="Google Shape;120;p21"/>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Первісна доба була епохою, коли люди вперше розпочали розвивати навички, необхідні для виживання та росту цивілізації. Це був період творчості, адаптації та винаходів, що стали основою для подальшого розвитку людства. Життя у первісну добу вимагало від людей великої сили духу та винахідливості, і ці якості допомогли нам перетворити наш світ у той, яким ми бачимо його сьогодні.</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