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3004800" cy="9753600"/>
  <p:notesSz cx="6858000" cy="9144000"/>
  <p:defaultTextStyle>
    <a:lvl1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1pPr>
    <a:lvl2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2pPr>
    <a:lvl3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3pPr>
    <a:lvl4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4pPr>
    <a:lvl5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5pPr>
    <a:lvl6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6pPr>
    <a:lvl7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7pPr>
    <a:lvl8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8pPr>
    <a:lvl9pPr algn="ctr" defTabSz="457200">
      <a:defRPr sz="4200">
        <a:solidFill>
          <a:srgbClr val="BC00FF"/>
        </a:solidFill>
        <a:latin typeface="Marker Felt"/>
        <a:ea typeface="Marker Felt"/>
        <a:cs typeface="Marker Felt"/>
        <a:sym typeface="Marker Fel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n">
        <a:font>
          <a:latin typeface="Marker Felt"/>
          <a:ea typeface="Marker Felt"/>
          <a:cs typeface="Marker Fel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3F4"/>
          </a:solidFill>
        </a:fill>
      </a:tcStyle>
    </a:wholeTbl>
    <a:band2H>
      <a:tcTxStyle b="def" i="def"/>
      <a:tcStyle>
        <a:tcBdr/>
        <a:fill>
          <a:solidFill>
            <a:srgbClr val="EBF2FA"/>
          </a:solidFill>
        </a:fill>
      </a:tcStyle>
    </a:band2H>
    <a:firstCol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1B0E2"/>
          </a:solidFill>
        </a:fill>
      </a:tcStyle>
    </a:firstCol>
    <a:la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1B0E2"/>
          </a:solidFill>
        </a:fill>
      </a:tcStyle>
    </a:lastRow>
    <a:fir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1B0E2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Marker Felt"/>
          <a:ea typeface="Marker Felt"/>
          <a:cs typeface="Marker Fel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4D7"/>
          </a:solidFill>
        </a:fill>
      </a:tcStyle>
    </a:wholeTbl>
    <a:band2H>
      <a:tcTxStyle b="def" i="def"/>
      <a:tcStyle>
        <a:tcBdr/>
        <a:fill>
          <a:solidFill>
            <a:srgbClr val="FFF9EC"/>
          </a:solidFill>
        </a:fill>
      </a:tcStyle>
    </a:band2H>
    <a:firstCol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E181"/>
          </a:solidFill>
        </a:fill>
      </a:tcStyle>
    </a:firstCol>
    <a:la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E181"/>
          </a:solidFill>
        </a:fill>
      </a:tcStyle>
    </a:lastRow>
    <a:fir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E181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Marker Felt"/>
          <a:ea typeface="Marker Felt"/>
          <a:cs typeface="Marker Fel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FE2F9"/>
          </a:solidFill>
        </a:fill>
      </a:tcStyle>
    </a:wholeTbl>
    <a:band2H>
      <a:tcTxStyle b="def" i="def"/>
      <a:tcStyle>
        <a:tcBdr/>
        <a:fill>
          <a:solidFill>
            <a:srgbClr val="F7F1FC"/>
          </a:solidFill>
        </a:fill>
      </a:tcStyle>
    </a:band2H>
    <a:firstCol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ABEF"/>
          </a:solidFill>
        </a:fill>
      </a:tcStyle>
    </a:firstCol>
    <a:la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ABEF"/>
          </a:solidFill>
        </a:fill>
      </a:tcStyle>
    </a:lastRow>
    <a:fir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ABEF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Marker Felt"/>
          <a:ea typeface="Marker Felt"/>
          <a:cs typeface="Marker Felt"/>
        </a:font>
        <a:srgbClr val="BC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3E6FF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1B0E2"/>
          </a:solidFill>
        </a:fill>
      </a:tcStyle>
    </a:firstCol>
    <a:lastRow>
      <a:tcTxStyle b="on" i="on">
        <a:font>
          <a:latin typeface="Marker Felt"/>
          <a:ea typeface="Marker Felt"/>
          <a:cs typeface="Marker Felt"/>
        </a:font>
        <a:srgbClr val="BC00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BC00FF"/>
              </a:solidFill>
              <a:prstDash val="solid"/>
              <a:bevel/>
            </a:ln>
          </a:top>
          <a:bottom>
            <a:ln w="25400" cap="flat">
              <a:solidFill>
                <a:srgbClr val="BC00FF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C00FF"/>
              </a:solidFill>
              <a:prstDash val="solid"/>
              <a:bevel/>
            </a:ln>
          </a:top>
          <a:bottom>
            <a:ln w="25400" cap="flat">
              <a:solidFill>
                <a:srgbClr val="BC00FF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1B0E2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Marker Felt"/>
          <a:ea typeface="Marker Felt"/>
          <a:cs typeface="Marker Felt"/>
        </a:font>
        <a:srgbClr val="BC00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7CAFF"/>
          </a:solidFill>
        </a:fill>
      </a:tcStyle>
    </a:wholeTbl>
    <a:band2H>
      <a:tcTxStyle b="def" i="def"/>
      <a:tcStyle>
        <a:tcBdr/>
        <a:fill>
          <a:solidFill>
            <a:srgbClr val="F3E6FF"/>
          </a:solidFill>
        </a:fill>
      </a:tcStyle>
    </a:band2H>
    <a:firstCol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C00FF"/>
          </a:solidFill>
        </a:fill>
      </a:tcStyle>
    </a:firstCol>
    <a:la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C00FF"/>
          </a:solidFill>
        </a:fill>
      </a:tcStyle>
    </a:lastRow>
    <a:fir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C00FF"/>
          </a:solidFill>
        </a:fill>
      </a:tcStyle>
    </a:firstRow>
  </a:tblStyle>
  <a:tblStyle styleId="{2708684C-4D16-4618-839F-0558EEFCDFE6}" styleName="">
    <a:tblBg/>
    <a:wholeTbl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508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Marker Felt"/>
          <a:ea typeface="Marker Felt"/>
          <a:cs typeface="Marker Fel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254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  <p:sp>
        <p:nvSpPr>
          <p:cNvPr id="30" name="Shape 3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/>
          <p:nvPr>
            <p:ph type="title"/>
          </p:nvPr>
        </p:nvSpPr>
        <p:spPr>
          <a:xfrm>
            <a:off x="1270000" y="177800"/>
            <a:ext cx="10464800" cy="4978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6" name="Shape 6"/>
          <p:cNvSpPr/>
          <p:nvPr>
            <p:ph type="body" idx="1"/>
          </p:nvPr>
        </p:nvSpPr>
        <p:spPr>
          <a:xfrm>
            <a:off x="1270000" y="5207000"/>
            <a:ext cx="104648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>
            <p:ph type="title"/>
          </p:nvPr>
        </p:nvSpPr>
        <p:spPr>
          <a:xfrm>
            <a:off x="1181100" y="6718300"/>
            <a:ext cx="10642600" cy="16637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9" name="Shape 9"/>
          <p:cNvSpPr/>
          <p:nvPr>
            <p:ph type="body" idx="1"/>
          </p:nvPr>
        </p:nvSpPr>
        <p:spPr>
          <a:xfrm>
            <a:off x="1181100" y="8382000"/>
            <a:ext cx="10642600" cy="1371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-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36068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Текст заголовка</a:t>
            </a:r>
          </a:p>
        </p:txBody>
      </p:sp>
    </p:spTree>
  </p:cSld>
  <p:clrMapOvr>
    <a:masterClrMapping/>
  </p:clrMapOvr>
  <p:transition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>
            <p:ph type="title"/>
          </p:nvPr>
        </p:nvSpPr>
        <p:spPr>
          <a:xfrm>
            <a:off x="609600" y="0"/>
            <a:ext cx="5994400" cy="4724400"/>
          </a:xfrm>
          <a:prstGeom prst="rect">
            <a:avLst/>
          </a:prstGeom>
        </p:spPr>
        <p:txBody>
          <a:bodyPr anchor="b"/>
          <a:lstStyle>
            <a:lvl1pPr>
              <a:defRPr sz="5800"/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14" name="Shape 14"/>
          <p:cNvSpPr/>
          <p:nvPr>
            <p:ph type="body" idx="1"/>
          </p:nvPr>
        </p:nvSpPr>
        <p:spPr>
          <a:xfrm>
            <a:off x="609600" y="4762500"/>
            <a:ext cx="5994400" cy="4991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</a:lvl1pPr>
            <a:lvl2pPr marL="0" indent="0" algn="ctr">
              <a:spcBef>
                <a:spcPts val="0"/>
              </a:spcBef>
              <a:buSzTx/>
              <a:buNone/>
            </a:lvl2pPr>
            <a:lvl3pPr marL="0" indent="0" algn="ctr">
              <a:spcBef>
                <a:spcPts val="0"/>
              </a:spcBef>
              <a:buSzTx/>
              <a:buNone/>
            </a:lvl3pPr>
            <a:lvl4pPr marL="0" indent="0" algn="ctr">
              <a:spcBef>
                <a:spcPts val="0"/>
              </a:spcBef>
              <a:buSzTx/>
              <a:buNone/>
            </a:lvl4pPr>
            <a:lvl5pPr marL="0" indent="0" algn="ctr">
              <a:spcBef>
                <a:spcPts val="0"/>
              </a:spcBef>
              <a:buSzTx/>
              <a:buNone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>
            <p:ph type="title"/>
          </p:nvPr>
        </p:nvSpPr>
        <p:spPr>
          <a:xfrm>
            <a:off x="1270000" y="30641"/>
            <a:ext cx="10464800" cy="2885118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Текст заголовка</a:t>
            </a:r>
          </a:p>
        </p:txBody>
      </p:sp>
    </p:spTree>
  </p:cSld>
  <p:clrMapOvr>
    <a:masterClrMapping/>
  </p:clrMapOvr>
  <p:transition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19" name="Shape 19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>
            <p:ph type="title"/>
          </p:nvPr>
        </p:nvSpPr>
        <p:spPr>
          <a:xfrm>
            <a:off x="1270000" y="158044"/>
            <a:ext cx="10464800" cy="2630312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22" name="Shape 22"/>
          <p:cNvSpPr/>
          <p:nvPr>
            <p:ph type="body" idx="1"/>
          </p:nvPr>
        </p:nvSpPr>
        <p:spPr>
          <a:xfrm>
            <a:off x="1270000" y="2788355"/>
            <a:ext cx="5270500" cy="6412090"/>
          </a:xfrm>
          <a:prstGeom prst="rect">
            <a:avLst/>
          </a:prstGeom>
        </p:spPr>
        <p:txBody>
          <a:bodyPr/>
          <a:lstStyle>
            <a:lvl1pPr marL="482600" indent="-482600">
              <a:spcBef>
                <a:spcPts val="3200"/>
              </a:spcBef>
              <a:buBlip>
                <a:blip r:embed="rId2"/>
              </a:buBlip>
              <a:defRPr sz="3200"/>
            </a:lvl1pPr>
            <a:lvl2pPr marL="965200" indent="-482600">
              <a:spcBef>
                <a:spcPts val="3200"/>
              </a:spcBef>
              <a:buBlip>
                <a:blip r:embed="rId2"/>
              </a:buBlip>
              <a:defRPr sz="3200"/>
            </a:lvl2pPr>
            <a:lvl3pPr marL="1447800" indent="-482600">
              <a:spcBef>
                <a:spcPts val="3200"/>
              </a:spcBef>
              <a:buBlip>
                <a:blip r:embed="rId2"/>
              </a:buBlip>
              <a:defRPr sz="3200"/>
            </a:lvl3pPr>
            <a:lvl4pPr marL="1930400" indent="-482600">
              <a:spcBef>
                <a:spcPts val="3200"/>
              </a:spcBef>
              <a:buBlip>
                <a:blip r:embed="rId2"/>
              </a:buBlip>
              <a:defRPr sz="3200"/>
            </a:lvl4pPr>
            <a:lvl5pPr marL="2413000" indent="-482600">
              <a:spcBef>
                <a:spcPts val="3200"/>
              </a:spcBef>
              <a:buBlip>
                <a:blip r:embed="rId2"/>
              </a:buBlip>
              <a:defRPr sz="3200"/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Уровень текста 1</a:t>
            </a:r>
            <a:endParaRPr sz="32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Уровень текста 2</a:t>
            </a:r>
            <a:endParaRPr sz="32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Уровень текста 3</a:t>
            </a:r>
            <a:endParaRPr sz="32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Уровень текста 4</a:t>
            </a:r>
            <a:endParaRPr sz="32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200">
                <a:solidFill>
                  <a:srgbClr val="FFFFFF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body" idx="1"/>
          </p:nvPr>
        </p:nvSpPr>
        <p:spPr>
          <a:xfrm>
            <a:off x="1270000" y="1066800"/>
            <a:ext cx="10464800" cy="7620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5</a:t>
            </a:r>
          </a:p>
        </p:txBody>
      </p:sp>
    </p:spTree>
  </p:cSld>
  <p:clrMapOvr>
    <a:masterClrMapping/>
  </p:clrMapOvr>
  <p:transition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1270000" y="199571"/>
            <a:ext cx="10464800" cy="2547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Текст заголовка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1270000" y="2746828"/>
            <a:ext cx="10464800" cy="5783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1</a:t>
            </a:r>
            <a:endParaRPr sz="3600">
              <a:solidFill>
                <a:srgbClr val="FFFFFF"/>
              </a:solidFill>
            </a:endParaRP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2</a:t>
            </a:r>
            <a:endParaRPr sz="3600">
              <a:solidFill>
                <a:srgbClr val="FFFFFF"/>
              </a:solidFill>
            </a:endParaRP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3</a:t>
            </a:r>
            <a:endParaRPr sz="3600">
              <a:solidFill>
                <a:srgbClr val="FFFFFF"/>
              </a:solidFill>
            </a:endParaRP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4</a:t>
            </a:r>
            <a:endParaRPr sz="3600">
              <a:solidFill>
                <a:srgbClr val="FFFFFF"/>
              </a:solidFill>
            </a:endParaRP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FFFF"/>
                </a:solidFill>
              </a:rPr>
              <a:t>Уровень текста 5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spd="med" advClick="1"/>
  <p:txStyles>
    <p:titleStyle>
      <a:lvl1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1pPr>
      <a:lvl2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2pPr>
      <a:lvl3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3pPr>
      <a:lvl4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4pPr>
      <a:lvl5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5pPr>
      <a:lvl6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6pPr>
      <a:lvl7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7pPr>
      <a:lvl8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8pPr>
      <a:lvl9pPr algn="ctr" defTabSz="457200">
        <a:defRPr sz="72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9pPr>
    </p:titleStyle>
    <p:bodyStyle>
      <a:lvl1pPr marL="571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1pPr>
      <a:lvl2pPr marL="1143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2pPr>
      <a:lvl3pPr marL="1714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3pPr>
      <a:lvl4pPr marL="2286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4pPr>
      <a:lvl5pPr marL="2857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5pPr>
      <a:lvl6pPr marL="3429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6pPr>
      <a:lvl7pPr marL="4000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7pPr>
      <a:lvl8pPr marL="45720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8pPr>
      <a:lvl9pPr marL="5143500" indent="-571500" defTabSz="457200">
        <a:spcBef>
          <a:spcPts val="3600"/>
        </a:spcBef>
        <a:buSzPct val="43000"/>
        <a:buBlip>
          <a:blip r:embed="rId3"/>
        </a:buBlip>
        <a:defRPr sz="3600">
          <a:solidFill>
            <a:srgbClr val="FFFFFF"/>
          </a:solidFill>
          <a:latin typeface="Marker Felt"/>
          <a:ea typeface="Marker Felt"/>
          <a:cs typeface="Marker Felt"/>
          <a:sym typeface="Marker Felt"/>
        </a:defRPr>
      </a:lvl9pPr>
    </p:bodyStyle>
    <p:otherStyle>
      <a:lvl1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1pPr>
      <a:lvl2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2pPr>
      <a:lvl3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3pPr>
      <a:lvl4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4pPr>
      <a:lvl5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5pPr>
      <a:lvl6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6pPr>
      <a:lvl7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7pPr>
      <a:lvl8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8pPr>
      <a:lvl9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Marker Fel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jpeg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3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title"/>
          </p:nvPr>
        </p:nvSpPr>
        <p:spPr>
          <a:xfrm>
            <a:off x="1270000" y="26162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71FA6A"/>
                </a:solidFill>
              </a:rPr>
              <a:t>Планеты</a:t>
            </a:r>
            <a:r>
              <a:rPr sz="7200">
                <a:solidFill>
                  <a:srgbClr val="FFFFFF"/>
                </a:solidFill>
              </a:rPr>
              <a:t> </a:t>
            </a:r>
            <a:r>
              <a:rPr sz="7200">
                <a:solidFill>
                  <a:srgbClr val="FFE46E"/>
                </a:solidFill>
              </a:rPr>
              <a:t>Солнечной</a:t>
            </a:r>
            <a:r>
              <a:rPr sz="7200">
                <a:solidFill>
                  <a:srgbClr val="FFFFFF"/>
                </a:solidFill>
              </a:rPr>
              <a:t> </a:t>
            </a:r>
            <a:r>
              <a:rPr sz="7200">
                <a:solidFill>
                  <a:srgbClr val="FF8FEA"/>
                </a:solidFill>
              </a:rPr>
              <a:t>системы</a:t>
            </a:r>
            <a:r>
              <a:rPr sz="7200"/>
              <a:t>.</a:t>
            </a:r>
          </a:p>
        </p:txBody>
      </p:sp>
      <p:sp>
        <p:nvSpPr>
          <p:cNvPr id="33" name="Shape 33"/>
          <p:cNvSpPr/>
          <p:nvPr>
            <p:ph type="body" idx="1"/>
          </p:nvPr>
        </p:nvSpPr>
        <p:spPr>
          <a:xfrm>
            <a:off x="669751" y="5791200"/>
            <a:ext cx="11593290" cy="16637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3800">
                <a:solidFill>
                  <a:srgbClr val="A46AFF"/>
                </a:solidFill>
              </a:rPr>
              <a:t>Пр</a:t>
            </a:r>
            <a:r>
              <a:rPr sz="3800">
                <a:solidFill>
                  <a:srgbClr val="A46AFF"/>
                </a:solidFill>
              </a:rPr>
              <a:t>е</a:t>
            </a:r>
            <a:r>
              <a:rPr sz="3800">
                <a:solidFill>
                  <a:srgbClr val="A46AFF"/>
                </a:solidFill>
              </a:rPr>
              <a:t>зентацию  п</a:t>
            </a:r>
            <a:r>
              <a:rPr sz="3800">
                <a:solidFill>
                  <a:srgbClr val="A46AFF"/>
                </a:solidFill>
              </a:rPr>
              <a:t>одготовила: </a:t>
            </a:r>
            <a:r>
              <a:rPr sz="3800">
                <a:solidFill>
                  <a:srgbClr val="A46AFF"/>
                </a:solidFill>
              </a:rPr>
              <a:t> Малованова Анна 4А</a:t>
            </a:r>
          </a:p>
        </p:txBody>
      </p:sp>
    </p:spTree>
  </p:cSld>
  <p:clrMapOvr>
    <a:masterClrMapping/>
  </p:clrMapOvr>
  <p:transition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1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>
            <p:ph type="title"/>
          </p:nvPr>
        </p:nvSpPr>
        <p:spPr>
          <a:xfrm>
            <a:off x="1270000" y="63500"/>
            <a:ext cx="10464800" cy="254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E7ED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E7ED"/>
                </a:solidFill>
              </a:rPr>
              <a:t>Солнечная система</a:t>
            </a:r>
          </a:p>
        </p:txBody>
      </p:sp>
      <p:sp>
        <p:nvSpPr>
          <p:cNvPr id="37" name="Shape 37"/>
          <p:cNvSpPr/>
          <p:nvPr>
            <p:ph type="body" idx="1"/>
          </p:nvPr>
        </p:nvSpPr>
        <p:spPr>
          <a:xfrm>
            <a:off x="977900" y="900112"/>
            <a:ext cx="10464800" cy="8351442"/>
          </a:xfrm>
          <a:prstGeom prst="rect">
            <a:avLst/>
          </a:prstGeom>
        </p:spPr>
        <p:txBody>
          <a:bodyPr/>
          <a:lstStyle/>
          <a:p>
            <a:pPr lvl="0" marL="1333500" indent="-133350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4200">
                <a:solidFill>
                  <a:srgbClr val="FFFFFF"/>
                </a:solidFill>
              </a:rPr>
              <a:t>Солнечная система- планетная система</a:t>
            </a:r>
            <a:r>
              <a:rPr sz="4200">
                <a:solidFill>
                  <a:srgbClr val="FFFFFF"/>
                </a:solidFill>
              </a:rPr>
              <a:t>,</a:t>
            </a:r>
            <a:r>
              <a:rPr sz="4200">
                <a:solidFill>
                  <a:srgbClr val="FFFFFF"/>
                </a:solidFill>
              </a:rPr>
              <a:t> в которой все планеты вращаются вокруг звезды </a:t>
            </a:r>
            <a:r>
              <a:rPr sz="4200">
                <a:solidFill>
                  <a:srgbClr val="FFD246"/>
                </a:solidFill>
              </a:rPr>
              <a:t>Солнце</a:t>
            </a:r>
            <a:r>
              <a:rPr sz="4200">
                <a:solidFill>
                  <a:srgbClr val="FFD246"/>
                </a:solidFill>
              </a:rPr>
              <a:t>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title"/>
          </p:nvPr>
        </p:nvSpPr>
        <p:spPr>
          <a:xfrm>
            <a:off x="1270000" y="63500"/>
            <a:ext cx="10464800" cy="254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E7ED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E7ED"/>
                </a:solidFill>
              </a:rPr>
              <a:t>Солнечная система</a:t>
            </a:r>
          </a:p>
        </p:txBody>
      </p:sp>
      <p:pic>
        <p:nvPicPr>
          <p:cNvPr id="40" name="Без названия 2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5182" y="1826892"/>
            <a:ext cx="10464801" cy="7909814"/>
          </a:xfrm>
          <a:prstGeom prst="rect">
            <a:avLst/>
          </a:prstGeom>
          <a:ln w="12700">
            <a:miter lim="400000"/>
          </a:ln>
        </p:spPr>
      </p:pic>
      <p:sp>
        <p:nvSpPr>
          <p:cNvPr id="41" name="Shape 41"/>
          <p:cNvSpPr/>
          <p:nvPr>
            <p:ph type="body" idx="1"/>
          </p:nvPr>
        </p:nvSpPr>
        <p:spPr>
          <a:xfrm>
            <a:off x="703758" y="900112"/>
            <a:ext cx="10738942" cy="1293317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3"/>
              </a:buBlip>
              <a:defRPr sz="1800">
                <a:solidFill>
                  <a:srgbClr val="000000"/>
                </a:solidFill>
              </a:defRPr>
            </a:pP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Что такое </a:t>
            </a:r>
            <a:r>
              <a:rPr sz="7200">
                <a:solidFill>
                  <a:srgbClr val="57FA7A"/>
                </a:solidFill>
              </a:rPr>
              <a:t>планета</a:t>
            </a:r>
            <a:r>
              <a:rPr sz="72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44" name="Shape 44"/>
          <p:cNvSpPr/>
          <p:nvPr>
            <p:ph type="body" idx="1"/>
          </p:nvPr>
        </p:nvSpPr>
        <p:spPr>
          <a:xfrm>
            <a:off x="1270000" y="2768600"/>
            <a:ext cx="10464800" cy="5740400"/>
          </a:xfrm>
          <a:prstGeom prst="rect">
            <a:avLst/>
          </a:prstGeom>
        </p:spPr>
        <p:txBody>
          <a:bodyPr/>
          <a:lstStyle>
            <a:lvl1pPr marL="1301750" indent="-1301750">
              <a:buBlip>
                <a:blip r:embed="rId2"/>
              </a:buBlip>
              <a:defRPr sz="4100">
                <a:solidFill>
                  <a:srgbClr val="60CC5E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100">
                <a:solidFill>
                  <a:srgbClr val="60CC5E"/>
                </a:solidFill>
              </a:rPr>
              <a:t>Планета - небесное тело, которое вращается вокруг ближайшей звезды (или её части).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 </a:t>
            </a:r>
            <a:r>
              <a:rPr sz="7200">
                <a:solidFill>
                  <a:srgbClr val="57FA7A"/>
                </a:solidFill>
              </a:rPr>
              <a:t>планета</a:t>
            </a:r>
          </a:p>
        </p:txBody>
      </p:sp>
      <p:sp>
        <p:nvSpPr>
          <p:cNvPr id="47" name="Shape 47"/>
          <p:cNvSpPr/>
          <p:nvPr>
            <p:ph type="body" idx="1"/>
          </p:nvPr>
        </p:nvSpPr>
        <p:spPr>
          <a:xfrm>
            <a:off x="1270000" y="293489"/>
            <a:ext cx="10464800" cy="1600697"/>
          </a:xfrm>
          <a:prstGeom prst="rect">
            <a:avLst/>
          </a:prstGeom>
        </p:spPr>
        <p:txBody>
          <a:bodyPr/>
          <a:lstStyle/>
          <a:p>
            <a:pPr lvl="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</a:p>
        </p:txBody>
      </p:sp>
      <p:pic>
        <p:nvPicPr>
          <p:cNvPr id="48" name="www.PicsDesktop.com_497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7574" y="1916366"/>
            <a:ext cx="9596570" cy="71974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Что такое </a:t>
            </a:r>
            <a:r>
              <a:rPr sz="7200">
                <a:solidFill>
                  <a:srgbClr val="FFDD11"/>
                </a:solidFill>
              </a:rPr>
              <a:t>звезда</a:t>
            </a:r>
            <a:r>
              <a:rPr sz="7200">
                <a:solidFill>
                  <a:srgbClr val="FFFFFF"/>
                </a:solidFill>
              </a:rPr>
              <a:t>?</a:t>
            </a:r>
          </a:p>
        </p:txBody>
      </p:sp>
      <p:sp>
        <p:nvSpPr>
          <p:cNvPr id="51" name="Shape 51"/>
          <p:cNvSpPr/>
          <p:nvPr>
            <p:ph type="body" idx="1"/>
          </p:nvPr>
        </p:nvSpPr>
        <p:spPr>
          <a:xfrm>
            <a:off x="1409700" y="2476500"/>
            <a:ext cx="10464800" cy="5740400"/>
          </a:xfrm>
          <a:prstGeom prst="rect">
            <a:avLst/>
          </a:prstGeom>
        </p:spPr>
        <p:txBody>
          <a:bodyPr/>
          <a:lstStyle/>
          <a:p>
            <a:pPr lvl="0" marL="1143000" indent="-114300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DDD33"/>
                </a:solidFill>
              </a:rPr>
              <a:t>Звезда- газовое небесное тело</a:t>
            </a:r>
            <a:r>
              <a:rPr sz="3600">
                <a:solidFill>
                  <a:srgbClr val="FDDD33"/>
                </a:solidFill>
              </a:rPr>
              <a:t>,</a:t>
            </a:r>
            <a:r>
              <a:rPr sz="3600">
                <a:solidFill>
                  <a:srgbClr val="FDDD33"/>
                </a:solidFill>
              </a:rPr>
              <a:t> которое излучает свет.  Также имеет высокую температуру на поверхности.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title"/>
          </p:nvPr>
        </p:nvSpPr>
        <p:spPr>
          <a:xfrm>
            <a:off x="3643863" y="495691"/>
            <a:ext cx="5717075" cy="150325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FFFFFF"/>
                </a:solidFill>
              </a:rPr>
              <a:t> </a:t>
            </a:r>
            <a:r>
              <a:rPr sz="7200">
                <a:solidFill>
                  <a:srgbClr val="FFDD11"/>
                </a:solidFill>
              </a:rPr>
              <a:t>звезда</a:t>
            </a:r>
          </a:p>
        </p:txBody>
      </p:sp>
      <p:sp>
        <p:nvSpPr>
          <p:cNvPr id="54" name="Shape 54"/>
          <p:cNvSpPr/>
          <p:nvPr>
            <p:ph type="body" idx="1"/>
          </p:nvPr>
        </p:nvSpPr>
        <p:spPr>
          <a:xfrm>
            <a:off x="972734" y="473444"/>
            <a:ext cx="10464801" cy="36821"/>
          </a:xfrm>
          <a:prstGeom prst="rect">
            <a:avLst/>
          </a:prstGeom>
        </p:spPr>
        <p:txBody>
          <a:bodyPr/>
          <a:lstStyle/>
          <a:p>
            <a:pPr lvl="0" marL="228600" indent="-228600" defTabSz="182880">
              <a:spcBef>
                <a:spcPts val="1400"/>
              </a:spcBef>
              <a:buBlip>
                <a:blip r:embed="rId2"/>
              </a:buBlip>
              <a:defRPr sz="720">
                <a:solidFill>
                  <a:srgbClr val="FDDD33"/>
                </a:solidFill>
              </a:defRPr>
            </a:pPr>
          </a:p>
        </p:txBody>
      </p:sp>
      <p:pic>
        <p:nvPicPr>
          <p:cNvPr id="55" name="space-wallpaper-13.jp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0170" y="1730346"/>
            <a:ext cx="12464460" cy="77902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>
            <p:ph type="title"/>
          </p:nvPr>
        </p:nvSpPr>
        <p:spPr>
          <a:xfrm>
            <a:off x="1270000" y="203200"/>
            <a:ext cx="10464800" cy="25400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7200">
                <a:solidFill>
                  <a:srgbClr val="94B9FF"/>
                </a:solidFill>
              </a:rPr>
              <a:t>Мы сегодня узнали-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sz="3100">
                <a:solidFill>
                  <a:srgbClr val="93B9FC"/>
                </a:solidFill>
              </a:rPr>
              <a:t>( Выводы)</a:t>
            </a:r>
          </a:p>
        </p:txBody>
      </p:sp>
      <p:sp>
        <p:nvSpPr>
          <p:cNvPr id="58" name="Shape 58"/>
          <p:cNvSpPr/>
          <p:nvPr>
            <p:ph type="body" idx="1"/>
          </p:nvPr>
        </p:nvSpPr>
        <p:spPr>
          <a:xfrm>
            <a:off x="1143000" y="2768600"/>
            <a:ext cx="10464800" cy="5740400"/>
          </a:xfrm>
          <a:prstGeom prst="rect">
            <a:avLst/>
          </a:prstGeom>
        </p:spPr>
        <p:txBody>
          <a:bodyPr/>
          <a:lstStyle/>
          <a:p>
            <a:pPr lvl="0" marL="1143000" indent="-114300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E447"/>
                </a:solidFill>
              </a:rPr>
              <a:t>Что такое Солнечная система и какая у неё звезда.</a:t>
            </a:r>
          </a:p>
          <a:p>
            <a:pPr lvl="0" marL="1143000" indent="-114300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78FA72"/>
                </a:solidFill>
              </a:rPr>
              <a:t>Что такое планета и где они «обитают».</a:t>
            </a:r>
          </a:p>
          <a:p>
            <a:pPr lvl="0" marL="1143000" indent="-1143000">
              <a:buBlip>
                <a:blip r:embed="rId2"/>
              </a:buBlip>
              <a:defRPr sz="1800">
                <a:solidFill>
                  <a:srgbClr val="000000"/>
                </a:solidFill>
              </a:defRPr>
            </a:pPr>
            <a:r>
              <a:rPr sz="3600">
                <a:solidFill>
                  <a:srgbClr val="FFE200"/>
                </a:solidFill>
              </a:rPr>
              <a:t>И что такое звезда и то что она газовое раскаленное тело.</a:t>
            </a:r>
          </a:p>
        </p:txBody>
      </p:sp>
    </p:spTree>
  </p:cSld>
  <p:clrMapOvr>
    <a:masterClrMapping/>
  </p:clrMapOvr>
  <p:transition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5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1270000" y="6362700"/>
            <a:ext cx="10464800" cy="33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400">
                <a:solidFill>
                  <a:srgbClr val="FF502E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FF502E"/>
                </a:solidFill>
              </a:rPr>
              <a:t>Презентацию приготовила Малованова Анна 4А</a:t>
            </a:r>
          </a:p>
        </p:txBody>
      </p:sp>
      <p:sp>
        <p:nvSpPr>
          <p:cNvPr id="61" name="Shape 61"/>
          <p:cNvSpPr/>
          <p:nvPr/>
        </p:nvSpPr>
        <p:spPr>
          <a:xfrm>
            <a:off x="1270000" y="4565649"/>
            <a:ext cx="10464800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spcBef>
                <a:spcPts val="2400"/>
              </a:spcBef>
              <a:defRPr sz="4500">
                <a:solidFill>
                  <a:srgbClr val="FF82C0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rgbClr val="FF82C0"/>
                </a:solidFill>
              </a:rPr>
              <a:t>Спасибо за внимание!!!</a:t>
            </a:r>
          </a:p>
        </p:txBody>
      </p:sp>
    </p:spTree>
  </p:cSld>
  <p:clrMapOvr>
    <a:masterClrMapping/>
  </p:clrMapOvr>
  <p:transition spd="med" advClick="0" advTm="0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presetClass="entr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0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FFFFFF"/>
      </a:dk1>
      <a:lt1>
        <a:srgbClr val="BC00FF"/>
      </a:lt1>
      <a:dk2>
        <a:srgbClr val="A7A7A7"/>
      </a:dk2>
      <a:lt2>
        <a:srgbClr val="535353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1B0E2"/>
          </a:solidFill>
          <a:prstDash val="solid"/>
          <a:bevel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BC00FF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B0E2"/>
          </a:solidFill>
          <a:prstDash val="solid"/>
          <a:bevel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BC00FF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1B0E2"/>
      </a:accent1>
      <a:accent2>
        <a:srgbClr val="A8E685"/>
      </a:accent2>
      <a:accent3>
        <a:srgbClr val="FFE181"/>
      </a:accent3>
      <a:accent4>
        <a:srgbClr val="F2A057"/>
      </a:accent4>
      <a:accent5>
        <a:srgbClr val="FF7777"/>
      </a:accent5>
      <a:accent6>
        <a:srgbClr val="D4ABEF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63500" dist="0" dir="162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71B0E2"/>
          </a:solidFill>
          <a:prstDash val="solid"/>
          <a:bevel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BC00FF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B0E2"/>
          </a:solidFill>
          <a:prstDash val="solid"/>
          <a:bevel/>
        </a:ln>
        <a:effectLst>
          <a:outerShdw sx="100000" sy="100000" kx="0" ky="0" algn="b" rotWithShape="0" blurRad="63500" dist="0" dir="1620000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200" u="none" kumimoji="0" normalizeH="0">
            <a:ln>
              <a:noFill/>
            </a:ln>
            <a:solidFill>
              <a:srgbClr val="BC00FF"/>
            </a:solidFill>
            <a:effectLst/>
            <a:uFillTx/>
            <a:latin typeface="Marker Felt"/>
            <a:ea typeface="Marker Felt"/>
            <a:cs typeface="Marker Felt"/>
            <a:sym typeface="Marker Fel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