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62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alt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Николай Афанасьевич Русаков </a:t>
            </a:r>
            <a:br>
              <a:rPr lang="ru-RU" alt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«Христос. Будда. Магомет» (1920-е гг.)</a:t>
            </a:r>
          </a:p>
        </p:txBody>
      </p:sp>
      <p:pic>
        <p:nvPicPr>
          <p:cNvPr id="1027" name="Picture 3" descr="C:\Documents and Settings\3\Рабочий стол\сканер\русаков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988840"/>
            <a:ext cx="9210098" cy="3528392"/>
          </a:xfrm>
          <a:ln w="190500" cap="sq">
            <a:solidFill>
              <a:srgbClr val="C8C6BD"/>
            </a:solidFill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722783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414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Авторские </a:t>
            </a:r>
            <a:r>
              <a:rPr lang="ru-RU" alt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надписи </a:t>
            </a:r>
            <a:br>
              <a:rPr lang="ru-RU" alt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под изображениями</a:t>
            </a:r>
            <a:endParaRPr lang="ru-RU" alt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«Все боги бессильны помочь вам в житейской борьбе. Хоть ваши дары велики и обильны, ищите спасенья в себе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(Будда)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«Чернила учёных более драгоценны, чем кровь мучеников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(Магомет)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Иисус Христос - </a:t>
            </a:r>
            <a:r>
              <a:rPr lang="ru-RU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Вы предложите?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275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51</Words>
  <Application>Microsoft Office PowerPoint</Application>
  <PresentationFormat>Экран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Николай Афанасьевич Русаков  «Христос. Будда. Магомет» (1920-е гг.)</vt:lpstr>
      <vt:lpstr>Авторские надписи  под изображениями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Николай Афанасьевич Русаков  «Христос. Будда. Магомет» (1920-е гг.)</dc:title>
  <dc:creator>Андрей и Светлана</dc:creator>
  <cp:lastModifiedBy>Андрей и Светлана</cp:lastModifiedBy>
  <cp:revision>2</cp:revision>
  <dcterms:created xsi:type="dcterms:W3CDTF">2019-10-05T04:10:30Z</dcterms:created>
  <dcterms:modified xsi:type="dcterms:W3CDTF">2019-10-05T04:12:42Z</dcterms:modified>
</cp:coreProperties>
</file>