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5201CF-7415-9DC3-1FBE-49F564A91E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Тарас григоривеч шевченко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8BAE49A-5507-E6E6-253A-20E59A4123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342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3EDA81-B94C-B3B7-BC92-67235EEB7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 тараса шевченка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0FFC43-978E-5A57-60A5-F29DB1CE1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Тарас Шевченко -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видатний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український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поет, художник і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громадський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діяч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 </a:t>
            </a:r>
            <a:endParaRPr lang="uk-UA" dirty="0">
              <a:solidFill>
                <a:srgbClr val="4B5776"/>
              </a:solidFill>
              <a:latin typeface="hanken grotesk"/>
            </a:endParaRPr>
          </a:p>
          <a:p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Він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народився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9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березня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1814 року в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селі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Моринці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на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Київщині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 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670723-D7B0-9DF5-247F-B5538C4E1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0769" y="2513356"/>
            <a:ext cx="2237432" cy="3278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629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A51CCC-B4B8-1902-292F-78C689C10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Дитинство і освіта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B502A5-B5D7-2411-21E1-38AEC47C4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Шевченко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виріс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в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бідній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селянській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родині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 </a:t>
            </a:r>
            <a:endParaRPr lang="uk-UA" b="0" i="0" dirty="0">
              <a:solidFill>
                <a:srgbClr val="4B5776"/>
              </a:solidFill>
              <a:effectLst/>
              <a:latin typeface="hanken grotesk"/>
            </a:endParaRPr>
          </a:p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З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дитинства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проявляв талант у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малюванні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, але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його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батьки не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бачили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в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цьому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майбутнього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 </a:t>
            </a:r>
            <a:endParaRPr lang="uk-UA" b="0" i="0" dirty="0">
              <a:solidFill>
                <a:srgbClr val="4B5776"/>
              </a:solidFill>
              <a:effectLst/>
              <a:latin typeface="hanken grotesk"/>
            </a:endParaRPr>
          </a:p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У 1830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році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він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вступив до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Петербурзької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художньої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академії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, де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вчився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живопису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27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1CEF6-80C1-1A91-329A-692BE02C5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Кардинальний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зворот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у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творчості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F9CD43-25B6-BE55-39A9-0657BDB57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Після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ув'язнення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в 1847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році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за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політичну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діяльність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, Шевченко кардинально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змінив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свій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підхід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до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поезії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 </a:t>
            </a:r>
            <a:endParaRPr lang="uk-UA" b="0" i="0" dirty="0">
              <a:solidFill>
                <a:srgbClr val="4B5776"/>
              </a:solidFill>
              <a:effectLst/>
              <a:latin typeface="hanken grotesk"/>
            </a:endParaRPr>
          </a:p>
          <a:p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Він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став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зосереджуватися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на проблемах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українського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народу та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боротьбі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за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його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свободу. </a:t>
            </a:r>
            <a:endParaRPr lang="uk-UA" b="0" i="0" dirty="0">
              <a:solidFill>
                <a:srgbClr val="4B5776"/>
              </a:solidFill>
              <a:effectLst/>
              <a:latin typeface="hanken grotesk"/>
            </a:endParaRPr>
          </a:p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З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цього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періоду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Шевченка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називають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національним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героєм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України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361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E274AB-504A-71A7-9BB6-987458FBE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Малярство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CE552D-4CF5-4454-B548-4B5705229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Крім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поезії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, Шевченко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був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відомим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художником. </a:t>
            </a:r>
            <a:endParaRPr lang="uk-UA" b="0" i="0" dirty="0">
              <a:solidFill>
                <a:srgbClr val="4B5776"/>
              </a:solidFill>
              <a:effectLst/>
              <a:latin typeface="hanken grotesk"/>
            </a:endParaRPr>
          </a:p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Він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створив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багато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картин на тему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української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історії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та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міфології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 </a:t>
            </a:r>
            <a:endParaRPr lang="uk-UA" b="0" i="0" dirty="0">
              <a:solidFill>
                <a:srgbClr val="4B5776"/>
              </a:solidFill>
              <a:effectLst/>
              <a:latin typeface="hanken grotesk"/>
            </a:endParaRPr>
          </a:p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Твори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Шевченка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вражають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своєю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емоційністю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та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глибиною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почуттів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995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2DE1F2-1EA4-2C5D-E326-DF4481DB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Спадщина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Шевченка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0DF8B4-FE74-2991-AC73-C95C0267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Тарас Шевченко став символом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національної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гордості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та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боротьби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за свободу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України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 </a:t>
            </a:r>
            <a:endParaRPr lang="uk-UA" b="0" i="0" dirty="0">
              <a:solidFill>
                <a:srgbClr val="4B5776"/>
              </a:solidFill>
              <a:effectLst/>
              <a:latin typeface="hanken grotesk"/>
            </a:endParaRPr>
          </a:p>
          <a:p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Його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поезія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і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малярство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залишили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величезний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слід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в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історії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України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 </a:t>
            </a:r>
            <a:endParaRPr lang="uk-UA" b="0" i="0" dirty="0">
              <a:solidFill>
                <a:srgbClr val="4B5776"/>
              </a:solidFill>
              <a:effectLst/>
              <a:latin typeface="hanken grotesk"/>
            </a:endParaRPr>
          </a:p>
          <a:p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Кожен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українець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повинен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пишатися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своїм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спадком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і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пам'ятати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про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значимість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Шевченка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для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нашої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 </a:t>
            </a:r>
            <a:r>
              <a:rPr lang="ru-RU" b="0" i="0" dirty="0" err="1">
                <a:solidFill>
                  <a:srgbClr val="4B5776"/>
                </a:solidFill>
                <a:effectLst/>
                <a:latin typeface="hanken grotesk"/>
              </a:rPr>
              <a:t>країни</a:t>
            </a:r>
            <a:r>
              <a:rPr lang="ru-RU" b="0" i="0" dirty="0">
                <a:solidFill>
                  <a:srgbClr val="4B5776"/>
                </a:solidFill>
                <a:effectLst/>
                <a:latin typeface="hanken grotesk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570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054730-81F3-C158-1913-E13F0E47C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Висновок: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B9D19F-2FA3-1A6D-739B-558625575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/>
              <a:t>Шевченко зробив великий внесок у культурне збагачення нашого народу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186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D8E6BB-D738-FE58-88EF-911752BEF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271" y="1914659"/>
            <a:ext cx="9603275" cy="1049235"/>
          </a:xfrm>
        </p:spPr>
        <p:txBody>
          <a:bodyPr/>
          <a:lstStyle/>
          <a:p>
            <a:r>
              <a:rPr lang="uk-UA" dirty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27699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8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Галерея</vt:lpstr>
      <vt:lpstr>Тарас григоривеч шевченко</vt:lpstr>
      <vt:lpstr>Про тараса шевченка</vt:lpstr>
      <vt:lpstr>Дитинство і освіта</vt:lpstr>
      <vt:lpstr>Кардинальний зворот у творчості</vt:lpstr>
      <vt:lpstr>Малярство</vt:lpstr>
      <vt:lpstr>Спадщина Шевченка</vt:lpstr>
      <vt:lpstr>Висновок: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Тарас григоривеч шевченко</dc:title>
  <dc:creator>Гостевой пользователь</dc:creator>
  <cp:lastModifiedBy>Гостевой пользователь</cp:lastModifiedBy>
  <cp:revision>1</cp:revision>
  <dcterms:created xsi:type="dcterms:W3CDTF">2023-10-20T19:00:06Z</dcterms:created>
  <dcterms:modified xsi:type="dcterms:W3CDTF">2023-10-20T19:07:03Z</dcterms:modified>
</cp:coreProperties>
</file>