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>
        <p:scale>
          <a:sx n="75" d="100"/>
          <a:sy n="75" d="100"/>
        </p:scale>
        <p:origin x="974" y="3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dirty="0"/>
              <a:pPr/>
              <a:t>12/1/2022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68" r:id="rId10"/>
    <p:sldLayoutId id="2147483663" r:id="rId11"/>
    <p:sldLayoutId id="2147483664" r:id="rId12"/>
    <p:sldLayoutId id="2147483665" r:id="rId13"/>
    <p:sldLayoutId id="2147483666" r:id="rId14"/>
    <p:sldLayoutId id="2147483667" r:id="rId15"/>
    <p:sldLayoutId id="2147483658" r:id="rId16"/>
    <p:sldLayoutId id="214748365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8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цікаві факти про гейзери</a:t>
            </a:r>
            <a:endParaRPr lang="uk-UA" sz="8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98646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35428" y="319930"/>
            <a:ext cx="8856618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800" dirty="0"/>
              <a:t>Гейзер – гаряче джерело, періодично викидає фонтани гарячої води і пари під тиском</a:t>
            </a:r>
            <a:r>
              <a:rPr lang="uk-UA" sz="2800" dirty="0" smtClean="0"/>
              <a:t>. </a:t>
            </a:r>
            <a:endParaRPr lang="uk-UA" sz="2800" dirty="0"/>
          </a:p>
        </p:txBody>
      </p:sp>
      <p:pic>
        <p:nvPicPr>
          <p:cNvPr id="1026" name="Picture 2" descr="Цікаво знати: у Неваді існує гейзер “Флай” | Цікаво знати. Світ цікавих  фактів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9609" y="1375954"/>
            <a:ext cx="7987937" cy="53252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930224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65760" y="368499"/>
            <a:ext cx="8046720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AutoNum type="arabicPeriod"/>
            </a:pPr>
            <a:r>
              <a:rPr lang="uk-UA" sz="2800" dirty="0" smtClean="0"/>
              <a:t>Гейзер </a:t>
            </a:r>
            <a:r>
              <a:rPr lang="uk-UA" sz="2800" dirty="0"/>
              <a:t>– це один із проявів пізніх стадій вулканізму, який поширений в областях сучасної вулканічної діяльності</a:t>
            </a:r>
            <a:r>
              <a:rPr lang="uk-UA" sz="2800" dirty="0" smtClean="0"/>
              <a:t>.</a:t>
            </a:r>
          </a:p>
          <a:p>
            <a:pPr marL="342900" indent="-342900">
              <a:buAutoNum type="arabicPeriod"/>
            </a:pPr>
            <a:endParaRPr lang="uk-UA" sz="2800" dirty="0"/>
          </a:p>
          <a:p>
            <a:pPr marL="342900" indent="-342900">
              <a:buAutoNum type="arabicPeriod"/>
            </a:pPr>
            <a:r>
              <a:rPr lang="uk-UA" sz="2800" dirty="0" smtClean="0"/>
              <a:t>Вода</a:t>
            </a:r>
            <a:r>
              <a:rPr lang="uk-UA" sz="2800" dirty="0"/>
              <a:t>, що викидається гейзером, відносно чиста і також слабо мінералізована</a:t>
            </a:r>
            <a:r>
              <a:rPr lang="uk-UA" sz="2800" dirty="0" smtClean="0"/>
              <a:t>.</a:t>
            </a:r>
          </a:p>
          <a:p>
            <a:pPr marL="342900" indent="-342900">
              <a:buAutoNum type="arabicPeriod"/>
            </a:pPr>
            <a:endParaRPr lang="uk-UA" sz="2800" dirty="0"/>
          </a:p>
          <a:p>
            <a:pPr marL="342900" indent="-342900">
              <a:buAutoNum type="arabicPeriod"/>
            </a:pPr>
            <a:r>
              <a:rPr lang="uk-UA" sz="2800" dirty="0" smtClean="0"/>
              <a:t>Гейзер </a:t>
            </a:r>
            <a:r>
              <a:rPr lang="uk-UA" sz="2800" dirty="0"/>
              <a:t>«</a:t>
            </a:r>
            <a:r>
              <a:rPr lang="uk-UA" sz="2800" dirty="0" err="1"/>
              <a:t>Steamboat</a:t>
            </a:r>
            <a:r>
              <a:rPr lang="uk-UA" sz="2800" dirty="0"/>
              <a:t>» є найбільшим чинним гейзером в світі (під час виверження, гейзер викидає воду на висоту до 90 метрів</a:t>
            </a:r>
            <a:r>
              <a:rPr lang="uk-UA" sz="2800" dirty="0" smtClean="0"/>
              <a:t>). </a:t>
            </a:r>
            <a:endParaRPr lang="uk-UA" sz="2800" dirty="0"/>
          </a:p>
        </p:txBody>
      </p:sp>
      <p:pic>
        <p:nvPicPr>
          <p:cNvPr id="2050" name="Picture 2" descr="ᐈ Долина гейзерів | Discover.in.u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34255" y="1056476"/>
            <a:ext cx="3894583" cy="5196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886400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8" name="Picture 6" descr="Супервулкан і Національний Парк Єллоустон (ФОТО) - ВСВІТІ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0637" b="13703"/>
          <a:stretch/>
        </p:blipFill>
        <p:spPr bwMode="auto">
          <a:xfrm>
            <a:off x="-27784" y="-76200"/>
            <a:ext cx="12219784" cy="6934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938243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126480" y="298996"/>
            <a:ext cx="585216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800" dirty="0"/>
              <a:t>4. Потужний і найкрасивіший гейзер Нової Зеландії – </a:t>
            </a:r>
            <a:r>
              <a:rPr lang="uk-UA" sz="2800" dirty="0" err="1"/>
              <a:t>Тетарата</a:t>
            </a:r>
            <a:r>
              <a:rPr lang="uk-UA" sz="2800" dirty="0"/>
              <a:t>, зник c лиця Землі під час </a:t>
            </a:r>
            <a:r>
              <a:rPr lang="uk-UA" sz="2800" dirty="0" smtClean="0"/>
              <a:t>виверження </a:t>
            </a:r>
            <a:r>
              <a:rPr lang="uk-UA" sz="2800" dirty="0"/>
              <a:t>вулкана </a:t>
            </a:r>
            <a:r>
              <a:rPr lang="uk-UA" sz="2800" dirty="0" err="1"/>
              <a:t>Таравера</a:t>
            </a:r>
            <a:r>
              <a:rPr lang="uk-UA" sz="2800" dirty="0"/>
              <a:t> в 1886 році</a:t>
            </a:r>
            <a:r>
              <a:rPr lang="uk-UA" sz="2800" dirty="0" smtClean="0"/>
              <a:t>. </a:t>
            </a:r>
            <a:endParaRPr lang="uk-UA" sz="28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304800" y="2787640"/>
            <a:ext cx="1146048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800" dirty="0"/>
              <a:t>5. У 1899-1904 роках, найбільшим і найпотужнішим на Землі гейзером був – </a:t>
            </a:r>
            <a:r>
              <a:rPr lang="uk-UA" sz="2800" dirty="0" err="1"/>
              <a:t>Ваймангу</a:t>
            </a:r>
            <a:r>
              <a:rPr lang="uk-UA" sz="2800" dirty="0"/>
              <a:t> (або </a:t>
            </a:r>
            <a:r>
              <a:rPr lang="uk-UA" sz="2800" dirty="0" err="1"/>
              <a:t>Уаімангу</a:t>
            </a:r>
            <a:r>
              <a:rPr lang="uk-UA" sz="2800" dirty="0"/>
              <a:t>), який при кожному виверженні викидав близько 800 </a:t>
            </a:r>
            <a:r>
              <a:rPr lang="uk-UA" sz="2800" dirty="0" err="1"/>
              <a:t>тонн</a:t>
            </a:r>
            <a:r>
              <a:rPr lang="uk-UA" sz="2800" dirty="0"/>
              <a:t> води і захоплені струменем </a:t>
            </a:r>
            <a:r>
              <a:rPr lang="uk-UA" sz="2800" dirty="0" err="1"/>
              <a:t>камені</a:t>
            </a:r>
            <a:r>
              <a:rPr lang="uk-UA" sz="2800" dirty="0"/>
              <a:t> піднімалися до висоти 457 метрів. Відомий принаймні один нещасний випадок, який стався 31 серпня 1903 року, коли четверо туристів ігноруючи попередження гіда наблизилися на небезпечну відстань до краю цього гейзера, в результаті чого всі четверо загинули від раптово стався потужного викиду грязьових мас</a:t>
            </a:r>
            <a:r>
              <a:rPr lang="uk-UA" sz="2800" dirty="0" smtClean="0"/>
              <a:t>. </a:t>
            </a:r>
            <a:endParaRPr lang="uk-UA" sz="2800" dirty="0"/>
          </a:p>
        </p:txBody>
      </p:sp>
      <p:pic>
        <p:nvPicPr>
          <p:cNvPr id="4098" name="Picture 2" descr="10 найкрасивіших гарячих джерел і гейзерів Єллоустоуну. (Фото) - ВСВІТІ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679" y="0"/>
            <a:ext cx="5394961" cy="2865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767833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82880" y="126498"/>
            <a:ext cx="456184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800" dirty="0"/>
              <a:t>6. У світі існує понад 1 тисяча відомих гейзерів. </a:t>
            </a:r>
            <a:endParaRPr lang="uk-UA" sz="2800" dirty="0" smtClean="0"/>
          </a:p>
          <a:p>
            <a:endParaRPr lang="uk-UA" sz="2800" dirty="0"/>
          </a:p>
          <a:p>
            <a:r>
              <a:rPr lang="uk-UA" sz="2800" dirty="0" smtClean="0"/>
              <a:t>7</a:t>
            </a:r>
            <a:r>
              <a:rPr lang="uk-UA" sz="2800" dirty="0"/>
              <a:t>. Гейзери існують не тільки на Землі а й на інших планетах Сонячної системи</a:t>
            </a:r>
            <a:r>
              <a:rPr lang="uk-UA" sz="2800" dirty="0" smtClean="0"/>
              <a:t>.</a:t>
            </a:r>
          </a:p>
          <a:p>
            <a:endParaRPr lang="uk-UA" sz="2800" dirty="0"/>
          </a:p>
          <a:p>
            <a:r>
              <a:rPr lang="uk-UA" sz="2800" dirty="0" smtClean="0"/>
              <a:t>8</a:t>
            </a:r>
            <a:r>
              <a:rPr lang="uk-UA" sz="2800" dirty="0"/>
              <a:t>. Найбільша кількість гейзерів знаходиться в </a:t>
            </a:r>
            <a:r>
              <a:rPr lang="uk-UA" sz="2800" dirty="0" err="1"/>
              <a:t>Єллоустонському</a:t>
            </a:r>
            <a:r>
              <a:rPr lang="uk-UA" sz="2800" dirty="0"/>
              <a:t> національному парку (США). Саме тут знаходиться половина гейзерів світу</a:t>
            </a:r>
            <a:r>
              <a:rPr lang="uk-UA" sz="2800" dirty="0" smtClean="0"/>
              <a:t>.</a:t>
            </a:r>
          </a:p>
        </p:txBody>
      </p:sp>
      <p:pic>
        <p:nvPicPr>
          <p:cNvPr id="3" name="Picture 2" descr="Гейзери — «діти» вулканів - Унікальні сторінки географії. Визначні  географічні відкриття. 5-6 клас. Гільберг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86960" y="743119"/>
            <a:ext cx="7162243" cy="53224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330936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65760" y="283478"/>
            <a:ext cx="1153160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800" dirty="0"/>
              <a:t>9. Гейзери використовуються для виробництва електроенергії, опалення та залучення туристів.</a:t>
            </a:r>
          </a:p>
          <a:p>
            <a:endParaRPr lang="uk-UA" sz="2800" dirty="0" smtClean="0"/>
          </a:p>
        </p:txBody>
      </p:sp>
      <p:pic>
        <p:nvPicPr>
          <p:cNvPr id="5126" name="Picture 6" descr="Долина гейзеров: описание, где находится, интересные факты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92240" y="1552604"/>
            <a:ext cx="5567680" cy="4191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254000" y="1380758"/>
            <a:ext cx="6400800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800" dirty="0"/>
              <a:t>10. В Ісландії діє близько 30 гейзерів, серед яких виділяється Стрибаюча Відьма (гриль), що викидає пароводяну суміш на висоту 15 метрів приблизно через кожні 2 години. На острові також розташований один з найактивніших гейзерів світу – </a:t>
            </a:r>
            <a:r>
              <a:rPr lang="uk-UA" sz="2800" dirty="0" err="1"/>
              <a:t>Строккур</a:t>
            </a:r>
            <a:r>
              <a:rPr lang="uk-UA" sz="2800" dirty="0"/>
              <a:t>, що вивергається кожні 5-10 хвилин, і </a:t>
            </a:r>
            <a:r>
              <a:rPr lang="uk-UA" sz="2800" dirty="0" err="1"/>
              <a:t>Гейсір</a:t>
            </a:r>
            <a:r>
              <a:rPr lang="uk-UA" sz="2800" dirty="0"/>
              <a:t> (Старий </a:t>
            </a:r>
            <a:r>
              <a:rPr lang="uk-UA" sz="2800" dirty="0" err="1"/>
              <a:t>Гейсір</a:t>
            </a:r>
            <a:r>
              <a:rPr lang="uk-UA" sz="2800" dirty="0"/>
              <a:t>), найбільш відомий гейзер, що дав найменування явищу. </a:t>
            </a:r>
            <a:endParaRPr lang="uk-UA" sz="2800" dirty="0"/>
          </a:p>
        </p:txBody>
      </p:sp>
    </p:spTree>
    <p:extLst>
      <p:ext uri="{BB962C8B-B14F-4D97-AF65-F5344CB8AC3E}">
        <p14:creationId xmlns:p14="http://schemas.microsoft.com/office/powerpoint/2010/main" val="1151564585"/>
      </p:ext>
    </p:extLst>
  </p:cSld>
  <p:clrMapOvr>
    <a:masterClrMapping/>
  </p:clrMapOvr>
</p:sld>
</file>

<file path=ppt/theme/theme1.xml><?xml version="1.0" encoding="utf-8"?>
<a:theme xmlns:a="http://schemas.openxmlformats.org/drawingml/2006/main" name="Сектор">
  <a:themeElements>
    <a:clrScheme name="Slice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12</TotalTime>
  <Words>303</Words>
  <Application>Microsoft Office PowerPoint</Application>
  <PresentationFormat>Широкоэкранный</PresentationFormat>
  <Paragraphs>16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1" baseType="lpstr">
      <vt:lpstr>Arial</vt:lpstr>
      <vt:lpstr>Century Gothic</vt:lpstr>
      <vt:lpstr>Wingdings 3</vt:lpstr>
      <vt:lpstr>Сектор</vt:lpstr>
      <vt:lpstr>цікаві факти про гейзери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цікаві факти про гейзери</dc:title>
  <dc:creator>Image&amp;Matros ®</dc:creator>
  <cp:lastModifiedBy>Image&amp;Matros ®</cp:lastModifiedBy>
  <cp:revision>2</cp:revision>
  <dcterms:created xsi:type="dcterms:W3CDTF">2022-12-01T19:03:08Z</dcterms:created>
  <dcterms:modified xsi:type="dcterms:W3CDTF">2022-12-01T19:16:06Z</dcterms:modified>
</cp:coreProperties>
</file>